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440" r:id="rId3"/>
    <p:sldId id="443" r:id="rId4"/>
    <p:sldId id="444" r:id="rId5"/>
    <p:sldId id="445" r:id="rId6"/>
    <p:sldId id="446" r:id="rId7"/>
    <p:sldId id="448" r:id="rId8"/>
    <p:sldId id="258" r:id="rId9"/>
    <p:sldId id="432" r:id="rId10"/>
    <p:sldId id="433" r:id="rId11"/>
    <p:sldId id="434" r:id="rId12"/>
    <p:sldId id="436" r:id="rId13"/>
    <p:sldId id="435" r:id="rId14"/>
    <p:sldId id="424" r:id="rId15"/>
    <p:sldId id="437" r:id="rId16"/>
    <p:sldId id="431" r:id="rId17"/>
    <p:sldId id="439" r:id="rId18"/>
    <p:sldId id="438" r:id="rId19"/>
    <p:sldId id="44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鳥井 大輝" initials="鳥井" lastIdx="1" clrIdx="0">
    <p:extLst>
      <p:ext uri="{19B8F6BF-5375-455C-9EA6-DF929625EA0E}">
        <p15:presenceInfo xmlns:p15="http://schemas.microsoft.com/office/powerpoint/2012/main" userId="f782d8cbfd65d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1" autoAdjust="0"/>
    <p:restoredTop sz="77614" autoAdjust="0"/>
  </p:normalViewPr>
  <p:slideViewPr>
    <p:cSldViewPr>
      <p:cViewPr>
        <p:scale>
          <a:sx n="51" d="100"/>
          <a:sy n="51" d="100"/>
        </p:scale>
        <p:origin x="1320"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みなみ 畑" userId="077cdc02949730c3" providerId="LiveId" clId="{80544BE6-0520-4C52-B19C-BE75F30961C7}"/>
    <pc:docChg chg="undo redo custSel addSld delSld modSld sldOrd">
      <pc:chgData name="みなみ 畑" userId="077cdc02949730c3" providerId="LiveId" clId="{80544BE6-0520-4C52-B19C-BE75F30961C7}" dt="2024-10-21T08:39:48.084" v="4435"/>
      <pc:docMkLst>
        <pc:docMk/>
      </pc:docMkLst>
      <pc:sldChg chg="modSp add mod ord">
        <pc:chgData name="みなみ 畑" userId="077cdc02949730c3" providerId="LiveId" clId="{80544BE6-0520-4C52-B19C-BE75F30961C7}" dt="2024-10-19T17:50:48.992" v="14" actId="113"/>
        <pc:sldMkLst>
          <pc:docMk/>
          <pc:sldMk cId="1831522956" sldId="256"/>
        </pc:sldMkLst>
        <pc:spChg chg="mod">
          <ac:chgData name="みなみ 畑" userId="077cdc02949730c3" providerId="LiveId" clId="{80544BE6-0520-4C52-B19C-BE75F30961C7}" dt="2024-10-19T17:50:32.392" v="8" actId="2711"/>
          <ac:spMkLst>
            <pc:docMk/>
            <pc:sldMk cId="1831522956" sldId="256"/>
            <ac:spMk id="2" creationId="{00000000-0000-0000-0000-000000000000}"/>
          </ac:spMkLst>
        </pc:spChg>
        <pc:spChg chg="mod">
          <ac:chgData name="みなみ 畑" userId="077cdc02949730c3" providerId="LiveId" clId="{80544BE6-0520-4C52-B19C-BE75F30961C7}" dt="2024-10-19T17:50:48.992" v="14" actId="113"/>
          <ac:spMkLst>
            <pc:docMk/>
            <pc:sldMk cId="1831522956" sldId="256"/>
            <ac:spMk id="3" creationId="{00000000-0000-0000-0000-000000000000}"/>
          </ac:spMkLst>
        </pc:spChg>
      </pc:sldChg>
      <pc:sldChg chg="addSp delSp modSp mod ord modNotesTx">
        <pc:chgData name="みなみ 畑" userId="077cdc02949730c3" providerId="LiveId" clId="{80544BE6-0520-4C52-B19C-BE75F30961C7}" dt="2024-10-21T06:38:31.951" v="803" actId="20577"/>
        <pc:sldMkLst>
          <pc:docMk/>
          <pc:sldMk cId="722769605" sldId="258"/>
        </pc:sldMkLst>
        <pc:spChg chg="mod">
          <ac:chgData name="みなみ 畑" userId="077cdc02949730c3" providerId="LiveId" clId="{80544BE6-0520-4C52-B19C-BE75F30961C7}" dt="2024-10-19T18:05:52.618" v="183"/>
          <ac:spMkLst>
            <pc:docMk/>
            <pc:sldMk cId="722769605" sldId="258"/>
            <ac:spMk id="4" creationId="{CF3A792B-430F-4FA2-9AE8-15EF12229441}"/>
          </ac:spMkLst>
        </pc:spChg>
        <pc:spChg chg="mod">
          <ac:chgData name="みなみ 畑" userId="077cdc02949730c3" providerId="LiveId" clId="{80544BE6-0520-4C52-B19C-BE75F30961C7}" dt="2024-10-19T18:05:29.749" v="157" actId="1076"/>
          <ac:spMkLst>
            <pc:docMk/>
            <pc:sldMk cId="722769605" sldId="258"/>
            <ac:spMk id="13" creationId="{00000000-0000-0000-0000-000000000000}"/>
          </ac:spMkLst>
        </pc:spChg>
        <pc:spChg chg="mod">
          <ac:chgData name="みなみ 畑" userId="077cdc02949730c3" providerId="LiveId" clId="{80544BE6-0520-4C52-B19C-BE75F30961C7}" dt="2024-10-19T18:05:28.350" v="156" actId="1076"/>
          <ac:spMkLst>
            <pc:docMk/>
            <pc:sldMk cId="722769605" sldId="258"/>
            <ac:spMk id="15" creationId="{00000000-0000-0000-0000-000000000000}"/>
          </ac:spMkLst>
        </pc:spChg>
        <pc:picChg chg="add mod modCrop">
          <ac:chgData name="みなみ 畑" userId="077cdc02949730c3" providerId="LiveId" clId="{80544BE6-0520-4C52-B19C-BE75F30961C7}" dt="2024-10-19T18:05:26.984" v="155" actId="732"/>
          <ac:picMkLst>
            <pc:docMk/>
            <pc:sldMk cId="722769605" sldId="258"/>
            <ac:picMk id="2" creationId="{C6290271-3F0B-57DD-05F5-6C2E8F308AD4}"/>
          </ac:picMkLst>
        </pc:picChg>
        <pc:picChg chg="add del">
          <ac:chgData name="みなみ 畑" userId="077cdc02949730c3" providerId="LiveId" clId="{80544BE6-0520-4C52-B19C-BE75F30961C7}" dt="2024-10-19T18:05:17.790" v="145" actId="21"/>
          <ac:picMkLst>
            <pc:docMk/>
            <pc:sldMk cId="722769605" sldId="258"/>
            <ac:picMk id="9" creationId="{00000000-0000-0000-0000-000000000000}"/>
          </ac:picMkLst>
        </pc:picChg>
        <pc:cxnChg chg="mod">
          <ac:chgData name="みなみ 畑" userId="077cdc02949730c3" providerId="LiveId" clId="{80544BE6-0520-4C52-B19C-BE75F30961C7}" dt="2024-10-19T18:05:16.534" v="143" actId="14100"/>
          <ac:cxnSpMkLst>
            <pc:docMk/>
            <pc:sldMk cId="722769605" sldId="258"/>
            <ac:cxnSpMk id="17" creationId="{00000000-0000-0000-0000-000000000000}"/>
          </ac:cxnSpMkLst>
        </pc:cxnChg>
        <pc:cxnChg chg="mod">
          <ac:chgData name="みなみ 畑" userId="077cdc02949730c3" providerId="LiveId" clId="{80544BE6-0520-4C52-B19C-BE75F30961C7}" dt="2024-10-19T18:05:15.145" v="141" actId="14100"/>
          <ac:cxnSpMkLst>
            <pc:docMk/>
            <pc:sldMk cId="722769605" sldId="258"/>
            <ac:cxnSpMk id="19" creationId="{00000000-0000-0000-0000-000000000000}"/>
          </ac:cxnSpMkLst>
        </pc:cxnChg>
      </pc:sldChg>
      <pc:sldChg chg="modSp add del mod">
        <pc:chgData name="みなみ 畑" userId="077cdc02949730c3" providerId="LiveId" clId="{80544BE6-0520-4C52-B19C-BE75F30961C7}" dt="2024-10-19T17:57:02.774" v="69" actId="2696"/>
        <pc:sldMkLst>
          <pc:docMk/>
          <pc:sldMk cId="1293914056" sldId="260"/>
        </pc:sldMkLst>
        <pc:spChg chg="mod">
          <ac:chgData name="みなみ 畑" userId="077cdc02949730c3" providerId="LiveId" clId="{80544BE6-0520-4C52-B19C-BE75F30961C7}" dt="2024-10-19T17:51:44.724" v="17" actId="113"/>
          <ac:spMkLst>
            <pc:docMk/>
            <pc:sldMk cId="1293914056" sldId="260"/>
            <ac:spMk id="2" creationId="{00000000-0000-0000-0000-000000000000}"/>
          </ac:spMkLst>
        </pc:spChg>
        <pc:spChg chg="mod">
          <ac:chgData name="みなみ 畑" userId="077cdc02949730c3" providerId="LiveId" clId="{80544BE6-0520-4C52-B19C-BE75F30961C7}" dt="2024-10-19T17:53:33.590" v="32" actId="1076"/>
          <ac:spMkLst>
            <pc:docMk/>
            <pc:sldMk cId="1293914056" sldId="260"/>
            <ac:spMk id="6" creationId="{00000000-0000-0000-0000-000000000000}"/>
          </ac:spMkLst>
        </pc:spChg>
      </pc:sldChg>
      <pc:sldChg chg="modNotesTx">
        <pc:chgData name="みなみ 畑" userId="077cdc02949730c3" providerId="LiveId" clId="{80544BE6-0520-4C52-B19C-BE75F30961C7}" dt="2024-10-21T06:53:23.386" v="3353" actId="20577"/>
        <pc:sldMkLst>
          <pc:docMk/>
          <pc:sldMk cId="2503466648" sldId="424"/>
        </pc:sldMkLst>
      </pc:sldChg>
      <pc:sldChg chg="modNotesTx">
        <pc:chgData name="みなみ 畑" userId="077cdc02949730c3" providerId="LiveId" clId="{80544BE6-0520-4C52-B19C-BE75F30961C7}" dt="2024-10-21T06:57:53.882" v="3931" actId="20577"/>
        <pc:sldMkLst>
          <pc:docMk/>
          <pc:sldMk cId="301995240" sldId="431"/>
        </pc:sldMkLst>
      </pc:sldChg>
      <pc:sldChg chg="modNotesTx">
        <pc:chgData name="みなみ 畑" userId="077cdc02949730c3" providerId="LiveId" clId="{80544BE6-0520-4C52-B19C-BE75F30961C7}" dt="2024-10-21T06:39:56.752" v="994" actId="20577"/>
        <pc:sldMkLst>
          <pc:docMk/>
          <pc:sldMk cId="3627620369" sldId="432"/>
        </pc:sldMkLst>
      </pc:sldChg>
      <pc:sldChg chg="modNotesTx">
        <pc:chgData name="みなみ 畑" userId="077cdc02949730c3" providerId="LiveId" clId="{80544BE6-0520-4C52-B19C-BE75F30961C7}" dt="2024-10-21T06:41:18.906" v="1249" actId="20577"/>
        <pc:sldMkLst>
          <pc:docMk/>
          <pc:sldMk cId="730614791" sldId="433"/>
        </pc:sldMkLst>
      </pc:sldChg>
      <pc:sldChg chg="modNotesTx">
        <pc:chgData name="みなみ 畑" userId="077cdc02949730c3" providerId="LiveId" clId="{80544BE6-0520-4C52-B19C-BE75F30961C7}" dt="2024-10-21T06:43:37.884" v="1743" actId="20577"/>
        <pc:sldMkLst>
          <pc:docMk/>
          <pc:sldMk cId="3600611718" sldId="434"/>
        </pc:sldMkLst>
      </pc:sldChg>
      <pc:sldChg chg="modNotesTx">
        <pc:chgData name="みなみ 畑" userId="077cdc02949730c3" providerId="LiveId" clId="{80544BE6-0520-4C52-B19C-BE75F30961C7}" dt="2024-10-21T06:48:45.898" v="2623" actId="20577"/>
        <pc:sldMkLst>
          <pc:docMk/>
          <pc:sldMk cId="1352941480" sldId="435"/>
        </pc:sldMkLst>
      </pc:sldChg>
      <pc:sldChg chg="modSp mod modNotesTx">
        <pc:chgData name="みなみ 畑" userId="077cdc02949730c3" providerId="LiveId" clId="{80544BE6-0520-4C52-B19C-BE75F30961C7}" dt="2024-10-21T06:47:36.581" v="2412" actId="20577"/>
        <pc:sldMkLst>
          <pc:docMk/>
          <pc:sldMk cId="643880201" sldId="436"/>
        </pc:sldMkLst>
        <pc:picChg chg="mod">
          <ac:chgData name="みなみ 畑" userId="077cdc02949730c3" providerId="LiveId" clId="{80544BE6-0520-4C52-B19C-BE75F30961C7}" dt="2024-10-21T05:53:23.605" v="712" actId="1076"/>
          <ac:picMkLst>
            <pc:docMk/>
            <pc:sldMk cId="643880201" sldId="436"/>
            <ac:picMk id="9" creationId="{00000000-0000-0000-0000-000000000000}"/>
          </ac:picMkLst>
        </pc:picChg>
      </pc:sldChg>
      <pc:sldChg chg="modNotesTx">
        <pc:chgData name="みなみ 畑" userId="077cdc02949730c3" providerId="LiveId" clId="{80544BE6-0520-4C52-B19C-BE75F30961C7}" dt="2024-10-21T06:55:00.800" v="3544" actId="20577"/>
        <pc:sldMkLst>
          <pc:docMk/>
          <pc:sldMk cId="1326156234" sldId="437"/>
        </pc:sldMkLst>
      </pc:sldChg>
      <pc:sldChg chg="modNotesTx">
        <pc:chgData name="みなみ 畑" userId="077cdc02949730c3" providerId="LiveId" clId="{80544BE6-0520-4C52-B19C-BE75F30961C7}" dt="2024-10-21T07:00:49.225" v="4283" actId="20577"/>
        <pc:sldMkLst>
          <pc:docMk/>
          <pc:sldMk cId="2625681505" sldId="438"/>
        </pc:sldMkLst>
      </pc:sldChg>
      <pc:sldChg chg="modNotesTx">
        <pc:chgData name="みなみ 畑" userId="077cdc02949730c3" providerId="LiveId" clId="{80544BE6-0520-4C52-B19C-BE75F30961C7}" dt="2024-10-21T06:58:03.225" v="3972" actId="20577"/>
        <pc:sldMkLst>
          <pc:docMk/>
          <pc:sldMk cId="2105829212" sldId="439"/>
        </pc:sldMkLst>
      </pc:sldChg>
      <pc:sldChg chg="new del">
        <pc:chgData name="みなみ 畑" userId="077cdc02949730c3" providerId="LiveId" clId="{80544BE6-0520-4C52-B19C-BE75F30961C7}" dt="2024-10-19T17:48:11.437" v="1" actId="2696"/>
        <pc:sldMkLst>
          <pc:docMk/>
          <pc:sldMk cId="1599855973" sldId="440"/>
        </pc:sldMkLst>
      </pc:sldChg>
      <pc:sldChg chg="addSp delSp modSp add mod ord">
        <pc:chgData name="みなみ 畑" userId="077cdc02949730c3" providerId="LiveId" clId="{80544BE6-0520-4C52-B19C-BE75F30961C7}" dt="2024-10-21T08:33:09.356" v="4433"/>
        <pc:sldMkLst>
          <pc:docMk/>
          <pc:sldMk cId="2066966593" sldId="440"/>
        </pc:sldMkLst>
        <pc:spChg chg="mod">
          <ac:chgData name="みなみ 畑" userId="077cdc02949730c3" providerId="LiveId" clId="{80544BE6-0520-4C52-B19C-BE75F30961C7}" dt="2024-10-19T17:52:55.788" v="28" actId="255"/>
          <ac:spMkLst>
            <pc:docMk/>
            <pc:sldMk cId="2066966593" sldId="440"/>
            <ac:spMk id="8" creationId="{CF3A792B-430F-4FA2-9AE8-15EF12229441}"/>
          </ac:spMkLst>
        </pc:spChg>
        <pc:spChg chg="del">
          <ac:chgData name="みなみ 畑" userId="077cdc02949730c3" providerId="LiveId" clId="{80544BE6-0520-4C52-B19C-BE75F30961C7}" dt="2024-10-19T17:53:22.403" v="31" actId="21"/>
          <ac:spMkLst>
            <pc:docMk/>
            <pc:sldMk cId="2066966593" sldId="440"/>
            <ac:spMk id="22" creationId="{00000000-0000-0000-0000-000000000000}"/>
          </ac:spMkLst>
        </pc:spChg>
        <pc:spChg chg="del">
          <ac:chgData name="みなみ 畑" userId="077cdc02949730c3" providerId="LiveId" clId="{80544BE6-0520-4C52-B19C-BE75F30961C7}" dt="2024-10-19T17:53:19.023" v="30" actId="21"/>
          <ac:spMkLst>
            <pc:docMk/>
            <pc:sldMk cId="2066966593" sldId="440"/>
            <ac:spMk id="23" creationId="{00000000-0000-0000-0000-000000000000}"/>
          </ac:spMkLst>
        </pc:spChg>
        <pc:spChg chg="mod">
          <ac:chgData name="みなみ 畑" userId="077cdc02949730c3" providerId="LiveId" clId="{80544BE6-0520-4C52-B19C-BE75F30961C7}" dt="2024-10-19T17:54:28.162" v="51" actId="1076"/>
          <ac:spMkLst>
            <pc:docMk/>
            <pc:sldMk cId="2066966593" sldId="440"/>
            <ac:spMk id="31" creationId="{3FB26FE2-5907-4340-BEC7-CC7ED27626A1}"/>
          </ac:spMkLst>
        </pc:spChg>
        <pc:grpChg chg="del">
          <ac:chgData name="みなみ 畑" userId="077cdc02949730c3" providerId="LiveId" clId="{80544BE6-0520-4C52-B19C-BE75F30961C7}" dt="2024-10-19T17:53:11.803" v="29" actId="21"/>
          <ac:grpSpMkLst>
            <pc:docMk/>
            <pc:sldMk cId="2066966593" sldId="440"/>
            <ac:grpSpMk id="7" creationId="{00000000-0000-0000-0000-000000000000}"/>
          </ac:grpSpMkLst>
        </pc:grpChg>
        <pc:graphicFrameChg chg="add mod modGraphic">
          <ac:chgData name="みなみ 畑" userId="077cdc02949730c3" providerId="LiveId" clId="{80544BE6-0520-4C52-B19C-BE75F30961C7}" dt="2024-10-19T17:56:32.491" v="65" actId="1076"/>
          <ac:graphicFrameMkLst>
            <pc:docMk/>
            <pc:sldMk cId="2066966593" sldId="440"/>
            <ac:graphicFrameMk id="2" creationId="{25ED055A-A0FD-A75B-9396-57DD72FE26F1}"/>
          </ac:graphicFrameMkLst>
        </pc:graphicFrameChg>
      </pc:sldChg>
      <pc:sldChg chg="addSp delSp modSp add del mod ord">
        <pc:chgData name="みなみ 畑" userId="077cdc02949730c3" providerId="LiveId" clId="{80544BE6-0520-4C52-B19C-BE75F30961C7}" dt="2024-10-19T18:11:19.110" v="349" actId="2696"/>
        <pc:sldMkLst>
          <pc:docMk/>
          <pc:sldMk cId="1560551061" sldId="441"/>
        </pc:sldMkLst>
        <pc:spChg chg="mod">
          <ac:chgData name="みなみ 畑" userId="077cdc02949730c3" providerId="LiveId" clId="{80544BE6-0520-4C52-B19C-BE75F30961C7}" dt="2024-10-19T17:57:17.117" v="86"/>
          <ac:spMkLst>
            <pc:docMk/>
            <pc:sldMk cId="1560551061" sldId="441"/>
            <ac:spMk id="4" creationId="{CF3A792B-430F-4FA2-9AE8-15EF12229441}"/>
          </ac:spMkLst>
        </pc:spChg>
        <pc:grpChg chg="del">
          <ac:chgData name="みなみ 畑" userId="077cdc02949730c3" providerId="LiveId" clId="{80544BE6-0520-4C52-B19C-BE75F30961C7}" dt="2024-10-19T18:01:00.455" v="87" actId="21"/>
          <ac:grpSpMkLst>
            <pc:docMk/>
            <pc:sldMk cId="1560551061" sldId="441"/>
            <ac:grpSpMk id="16" creationId="{00000000-0000-0000-0000-000000000000}"/>
          </ac:grpSpMkLst>
        </pc:grpChg>
        <pc:picChg chg="add mod">
          <ac:chgData name="みなみ 畑" userId="077cdc02949730c3" providerId="LiveId" clId="{80544BE6-0520-4C52-B19C-BE75F30961C7}" dt="2024-10-19T18:01:35.737" v="91" actId="1076"/>
          <ac:picMkLst>
            <pc:docMk/>
            <pc:sldMk cId="1560551061" sldId="441"/>
            <ac:picMk id="3" creationId="{DD607DE3-BA5A-1B06-8030-B1E79ADA7089}"/>
          </ac:picMkLst>
        </pc:picChg>
      </pc:sldChg>
      <pc:sldChg chg="addSp delSp modSp add del mod ord delAnim">
        <pc:chgData name="みなみ 畑" userId="077cdc02949730c3" providerId="LiveId" clId="{80544BE6-0520-4C52-B19C-BE75F30961C7}" dt="2024-10-19T18:08:19.804" v="220" actId="2696"/>
        <pc:sldMkLst>
          <pc:docMk/>
          <pc:sldMk cId="2849356391" sldId="442"/>
        </pc:sldMkLst>
        <pc:spChg chg="add del mod">
          <ac:chgData name="みなみ 畑" userId="077cdc02949730c3" providerId="LiveId" clId="{80544BE6-0520-4C52-B19C-BE75F30961C7}" dt="2024-10-19T18:02:16.702" v="98" actId="21"/>
          <ac:spMkLst>
            <pc:docMk/>
            <pc:sldMk cId="2849356391" sldId="442"/>
            <ac:spMk id="6" creationId="{CDBF4DB0-75FC-FD21-97FA-28BDB51A3ECF}"/>
          </ac:spMkLst>
        </pc:spChg>
        <pc:spChg chg="del">
          <ac:chgData name="みなみ 畑" userId="077cdc02949730c3" providerId="LiveId" clId="{80544BE6-0520-4C52-B19C-BE75F30961C7}" dt="2024-10-19T18:02:08.200" v="96" actId="21"/>
          <ac:spMkLst>
            <pc:docMk/>
            <pc:sldMk cId="2849356391" sldId="442"/>
            <ac:spMk id="8" creationId="{00000000-0000-0000-0000-000000000000}"/>
          </ac:spMkLst>
        </pc:spChg>
        <pc:spChg chg="del">
          <ac:chgData name="みなみ 畑" userId="077cdc02949730c3" providerId="LiveId" clId="{80544BE6-0520-4C52-B19C-BE75F30961C7}" dt="2024-10-19T18:02:12.606" v="97" actId="21"/>
          <ac:spMkLst>
            <pc:docMk/>
            <pc:sldMk cId="2849356391" sldId="442"/>
            <ac:spMk id="17" creationId="{00000000-0000-0000-0000-000000000000}"/>
          </ac:spMkLst>
        </pc:spChg>
        <pc:grpChg chg="del">
          <ac:chgData name="みなみ 畑" userId="077cdc02949730c3" providerId="LiveId" clId="{80544BE6-0520-4C52-B19C-BE75F30961C7}" dt="2024-10-19T18:01:48.016" v="93" actId="21"/>
          <ac:grpSpMkLst>
            <pc:docMk/>
            <pc:sldMk cId="2849356391" sldId="442"/>
            <ac:grpSpMk id="10" creationId="{00000000-0000-0000-0000-000000000000}"/>
          </ac:grpSpMkLst>
        </pc:grpChg>
      </pc:sldChg>
      <pc:sldChg chg="addSp delSp modSp add mod">
        <pc:chgData name="みなみ 畑" userId="077cdc02949730c3" providerId="LiveId" clId="{80544BE6-0520-4C52-B19C-BE75F30961C7}" dt="2024-10-19T18:08:11.214" v="219" actId="14100"/>
        <pc:sldMkLst>
          <pc:docMk/>
          <pc:sldMk cId="2069437053" sldId="443"/>
        </pc:sldMkLst>
        <pc:spChg chg="mod">
          <ac:chgData name="みなみ 畑" userId="077cdc02949730c3" providerId="LiveId" clId="{80544BE6-0520-4C52-B19C-BE75F30961C7}" dt="2024-10-19T18:06:40.240" v="203"/>
          <ac:spMkLst>
            <pc:docMk/>
            <pc:sldMk cId="2069437053" sldId="443"/>
            <ac:spMk id="4" creationId="{CF3A792B-430F-4FA2-9AE8-15EF12229441}"/>
          </ac:spMkLst>
        </pc:spChg>
        <pc:spChg chg="mod">
          <ac:chgData name="みなみ 畑" userId="077cdc02949730c3" providerId="LiveId" clId="{80544BE6-0520-4C52-B19C-BE75F30961C7}" dt="2024-10-19T18:07:35.152" v="214" actId="1076"/>
          <ac:spMkLst>
            <pc:docMk/>
            <pc:sldMk cId="2069437053" sldId="443"/>
            <ac:spMk id="13" creationId="{00000000-0000-0000-0000-000000000000}"/>
          </ac:spMkLst>
        </pc:spChg>
        <pc:spChg chg="mod">
          <ac:chgData name="みなみ 畑" userId="077cdc02949730c3" providerId="LiveId" clId="{80544BE6-0520-4C52-B19C-BE75F30961C7}" dt="2024-10-19T18:07:41.501" v="215" actId="1076"/>
          <ac:spMkLst>
            <pc:docMk/>
            <pc:sldMk cId="2069437053" sldId="443"/>
            <ac:spMk id="15" creationId="{00000000-0000-0000-0000-000000000000}"/>
          </ac:spMkLst>
        </pc:spChg>
        <pc:picChg chg="add mod modCrop">
          <ac:chgData name="みなみ 畑" userId="077cdc02949730c3" providerId="LiveId" clId="{80544BE6-0520-4C52-B19C-BE75F30961C7}" dt="2024-10-19T18:07:29.721" v="213" actId="1076"/>
          <ac:picMkLst>
            <pc:docMk/>
            <pc:sldMk cId="2069437053" sldId="443"/>
            <ac:picMk id="2" creationId="{75611B63-ED8F-D684-53E6-0D755CA22977}"/>
          </ac:picMkLst>
        </pc:picChg>
        <pc:picChg chg="del">
          <ac:chgData name="みなみ 畑" userId="077cdc02949730c3" providerId="LiveId" clId="{80544BE6-0520-4C52-B19C-BE75F30961C7}" dt="2024-10-19T18:07:23.785" v="212" actId="21"/>
          <ac:picMkLst>
            <pc:docMk/>
            <pc:sldMk cId="2069437053" sldId="443"/>
            <ac:picMk id="9" creationId="{00000000-0000-0000-0000-000000000000}"/>
          </ac:picMkLst>
        </pc:picChg>
        <pc:cxnChg chg="mod">
          <ac:chgData name="みなみ 畑" userId="077cdc02949730c3" providerId="LiveId" clId="{80544BE6-0520-4C52-B19C-BE75F30961C7}" dt="2024-10-19T18:07:55.619" v="217" actId="14100"/>
          <ac:cxnSpMkLst>
            <pc:docMk/>
            <pc:sldMk cId="2069437053" sldId="443"/>
            <ac:cxnSpMk id="17" creationId="{00000000-0000-0000-0000-000000000000}"/>
          </ac:cxnSpMkLst>
        </pc:cxnChg>
        <pc:cxnChg chg="mod">
          <ac:chgData name="みなみ 畑" userId="077cdc02949730c3" providerId="LiveId" clId="{80544BE6-0520-4C52-B19C-BE75F30961C7}" dt="2024-10-19T18:08:11.214" v="219" actId="14100"/>
          <ac:cxnSpMkLst>
            <pc:docMk/>
            <pc:sldMk cId="2069437053" sldId="443"/>
            <ac:cxnSpMk id="19" creationId="{00000000-0000-0000-0000-000000000000}"/>
          </ac:cxnSpMkLst>
        </pc:cxnChg>
      </pc:sldChg>
      <pc:sldChg chg="addSp delSp modSp add mod ord">
        <pc:chgData name="みなみ 畑" userId="077cdc02949730c3" providerId="LiveId" clId="{80544BE6-0520-4C52-B19C-BE75F30961C7}" dt="2024-10-21T08:32:52.042" v="4431"/>
        <pc:sldMkLst>
          <pc:docMk/>
          <pc:sldMk cId="2687207544" sldId="444"/>
        </pc:sldMkLst>
        <pc:spChg chg="mod">
          <ac:chgData name="みなみ 畑" userId="077cdc02949730c3" providerId="LiveId" clId="{80544BE6-0520-4C52-B19C-BE75F30961C7}" dt="2024-10-21T08:32:52.042" v="4431"/>
          <ac:spMkLst>
            <pc:docMk/>
            <pc:sldMk cId="2687207544" sldId="444"/>
            <ac:spMk id="3" creationId="{00000000-0000-0000-0000-000000000000}"/>
          </ac:spMkLst>
        </pc:spChg>
        <pc:spChg chg="mod">
          <ac:chgData name="みなみ 畑" userId="077cdc02949730c3" providerId="LiveId" clId="{80544BE6-0520-4C52-B19C-BE75F30961C7}" dt="2024-10-19T18:09:00.625" v="240"/>
          <ac:spMkLst>
            <pc:docMk/>
            <pc:sldMk cId="2687207544" sldId="444"/>
            <ac:spMk id="4" creationId="{CF3A792B-430F-4FA2-9AE8-15EF12229441}"/>
          </ac:spMkLst>
        </pc:spChg>
        <pc:grpChg chg="del">
          <ac:chgData name="みなみ 畑" userId="077cdc02949730c3" providerId="LiveId" clId="{80544BE6-0520-4C52-B19C-BE75F30961C7}" dt="2024-10-19T18:10:30.842" v="345" actId="21"/>
          <ac:grpSpMkLst>
            <pc:docMk/>
            <pc:sldMk cId="2687207544" sldId="444"/>
            <ac:grpSpMk id="7" creationId="{00000000-0000-0000-0000-000000000000}"/>
          </ac:grpSpMkLst>
        </pc:grpChg>
        <pc:picChg chg="add mod">
          <ac:chgData name="みなみ 畑" userId="077cdc02949730c3" providerId="LiveId" clId="{80544BE6-0520-4C52-B19C-BE75F30961C7}" dt="2024-10-19T18:10:44.907" v="348" actId="1076"/>
          <ac:picMkLst>
            <pc:docMk/>
            <pc:sldMk cId="2687207544" sldId="444"/>
            <ac:picMk id="2" creationId="{0DD932EA-EE5C-E092-059A-EECED5F21C8C}"/>
          </ac:picMkLst>
        </pc:picChg>
      </pc:sldChg>
      <pc:sldChg chg="addSp delSp modSp add mod ord delAnim">
        <pc:chgData name="みなみ 畑" userId="077cdc02949730c3" providerId="LiveId" clId="{80544BE6-0520-4C52-B19C-BE75F30961C7}" dt="2024-10-19T18:18:16.295" v="680" actId="208"/>
        <pc:sldMkLst>
          <pc:docMk/>
          <pc:sldMk cId="1714745251" sldId="445"/>
        </pc:sldMkLst>
        <pc:spChg chg="mod">
          <ac:chgData name="みなみ 畑" userId="077cdc02949730c3" providerId="LiveId" clId="{80544BE6-0520-4C52-B19C-BE75F30961C7}" dt="2024-10-19T18:11:39.728" v="369"/>
          <ac:spMkLst>
            <pc:docMk/>
            <pc:sldMk cId="1714745251" sldId="445"/>
            <ac:spMk id="4" creationId="{CF3A792B-430F-4FA2-9AE8-15EF12229441}"/>
          </ac:spMkLst>
        </pc:spChg>
        <pc:spChg chg="add del mod">
          <ac:chgData name="みなみ 畑" userId="077cdc02949730c3" providerId="LiveId" clId="{80544BE6-0520-4C52-B19C-BE75F30961C7}" dt="2024-10-19T18:14:22.071" v="425" actId="21"/>
          <ac:spMkLst>
            <pc:docMk/>
            <pc:sldMk cId="1714745251" sldId="445"/>
            <ac:spMk id="6" creationId="{D5FB98B7-C184-FC71-1FA1-375E5761372D}"/>
          </ac:spMkLst>
        </pc:spChg>
        <pc:spChg chg="add mod">
          <ac:chgData name="みなみ 畑" userId="077cdc02949730c3" providerId="LiveId" clId="{80544BE6-0520-4C52-B19C-BE75F30961C7}" dt="2024-10-19T18:18:16.295" v="680" actId="208"/>
          <ac:spMkLst>
            <pc:docMk/>
            <pc:sldMk cId="1714745251" sldId="445"/>
            <ac:spMk id="7" creationId="{1584D95E-0A2E-996C-4483-A402025E0E77}"/>
          </ac:spMkLst>
        </pc:spChg>
        <pc:spChg chg="mod">
          <ac:chgData name="みなみ 畑" userId="077cdc02949730c3" providerId="LiveId" clId="{80544BE6-0520-4C52-B19C-BE75F30961C7}" dt="2024-10-19T18:13:06.259" v="418"/>
          <ac:spMkLst>
            <pc:docMk/>
            <pc:sldMk cId="1714745251" sldId="445"/>
            <ac:spMk id="8" creationId="{00000000-0000-0000-0000-000000000000}"/>
          </ac:spMkLst>
        </pc:spChg>
        <pc:spChg chg="del">
          <ac:chgData name="みなみ 畑" userId="077cdc02949730c3" providerId="LiveId" clId="{80544BE6-0520-4C52-B19C-BE75F30961C7}" dt="2024-10-19T18:14:14.316" v="424" actId="21"/>
          <ac:spMkLst>
            <pc:docMk/>
            <pc:sldMk cId="1714745251" sldId="445"/>
            <ac:spMk id="17" creationId="{00000000-0000-0000-0000-000000000000}"/>
          </ac:spMkLst>
        </pc:spChg>
        <pc:grpChg chg="del">
          <ac:chgData name="みなみ 畑" userId="077cdc02949730c3" providerId="LiveId" clId="{80544BE6-0520-4C52-B19C-BE75F30961C7}" dt="2024-10-19T18:13:11.880" v="419" actId="21"/>
          <ac:grpSpMkLst>
            <pc:docMk/>
            <pc:sldMk cId="1714745251" sldId="445"/>
            <ac:grpSpMk id="16" creationId="{00000000-0000-0000-0000-000000000000}"/>
          </ac:grpSpMkLst>
        </pc:grpChg>
        <pc:picChg chg="add mod">
          <ac:chgData name="みなみ 畑" userId="077cdc02949730c3" providerId="LiveId" clId="{80544BE6-0520-4C52-B19C-BE75F30961C7}" dt="2024-10-19T18:14:27.486" v="426" actId="1076"/>
          <ac:picMkLst>
            <pc:docMk/>
            <pc:sldMk cId="1714745251" sldId="445"/>
            <ac:picMk id="3" creationId="{6F696D97-1543-AA9B-D955-3BA9C51B3705}"/>
          </ac:picMkLst>
        </pc:picChg>
      </pc:sldChg>
      <pc:sldChg chg="addSp delSp modSp add mod ord">
        <pc:chgData name="みなみ 畑" userId="077cdc02949730c3" providerId="LiveId" clId="{80544BE6-0520-4C52-B19C-BE75F30961C7}" dt="2024-10-21T08:39:48.084" v="4435"/>
        <pc:sldMkLst>
          <pc:docMk/>
          <pc:sldMk cId="2833581207" sldId="446"/>
        </pc:sldMkLst>
        <pc:spChg chg="add mod">
          <ac:chgData name="みなみ 畑" userId="077cdc02949730c3" providerId="LiveId" clId="{80544BE6-0520-4C52-B19C-BE75F30961C7}" dt="2024-10-21T06:36:17.099" v="713"/>
          <ac:spMkLst>
            <pc:docMk/>
            <pc:sldMk cId="2833581207" sldId="446"/>
            <ac:spMk id="2" creationId="{6E2114E5-FD60-1FA9-1842-49F2AD59385E}"/>
          </ac:spMkLst>
        </pc:spChg>
        <pc:spChg chg="add mod">
          <ac:chgData name="みなみ 畑" userId="077cdc02949730c3" providerId="LiveId" clId="{80544BE6-0520-4C52-B19C-BE75F30961C7}" dt="2024-10-20T22:38:38.306" v="700" actId="1076"/>
          <ac:spMkLst>
            <pc:docMk/>
            <pc:sldMk cId="2833581207" sldId="446"/>
            <ac:spMk id="3" creationId="{1738ED02-89E6-4FB3-9880-6EF9A7381FFE}"/>
          </ac:spMkLst>
        </pc:spChg>
        <pc:spChg chg="mod">
          <ac:chgData name="みなみ 畑" userId="077cdc02949730c3" providerId="LiveId" clId="{80544BE6-0520-4C52-B19C-BE75F30961C7}" dt="2024-10-21T08:28:42.666" v="4405"/>
          <ac:spMkLst>
            <pc:docMk/>
            <pc:sldMk cId="2833581207" sldId="446"/>
            <ac:spMk id="4" creationId="{CF3A792B-430F-4FA2-9AE8-15EF12229441}"/>
          </ac:spMkLst>
        </pc:spChg>
        <pc:spChg chg="topLvl">
          <ac:chgData name="みなみ 畑" userId="077cdc02949730c3" providerId="LiveId" clId="{80544BE6-0520-4C52-B19C-BE75F30961C7}" dt="2024-10-20T22:36:45.672" v="686" actId="21"/>
          <ac:spMkLst>
            <pc:docMk/>
            <pc:sldMk cId="2833581207" sldId="446"/>
            <ac:spMk id="11" creationId="{00000000-0000-0000-0000-000000000000}"/>
          </ac:spMkLst>
        </pc:spChg>
        <pc:spChg chg="del">
          <ac:chgData name="みなみ 畑" userId="077cdc02949730c3" providerId="LiveId" clId="{80544BE6-0520-4C52-B19C-BE75F30961C7}" dt="2024-10-20T22:36:55.005" v="689" actId="21"/>
          <ac:spMkLst>
            <pc:docMk/>
            <pc:sldMk cId="2833581207" sldId="446"/>
            <ac:spMk id="13" creationId="{00000000-0000-0000-0000-000000000000}"/>
          </ac:spMkLst>
        </pc:spChg>
        <pc:spChg chg="del">
          <ac:chgData name="みなみ 畑" userId="077cdc02949730c3" providerId="LiveId" clId="{80544BE6-0520-4C52-B19C-BE75F30961C7}" dt="2024-10-20T22:36:48.370" v="687" actId="21"/>
          <ac:spMkLst>
            <pc:docMk/>
            <pc:sldMk cId="2833581207" sldId="446"/>
            <ac:spMk id="15" creationId="{00000000-0000-0000-0000-000000000000}"/>
          </ac:spMkLst>
        </pc:spChg>
        <pc:grpChg chg="del">
          <ac:chgData name="みなみ 畑" userId="077cdc02949730c3" providerId="LiveId" clId="{80544BE6-0520-4C52-B19C-BE75F30961C7}" dt="2024-10-20T22:36:45.672" v="686" actId="21"/>
          <ac:grpSpMkLst>
            <pc:docMk/>
            <pc:sldMk cId="2833581207" sldId="446"/>
            <ac:grpSpMk id="12" creationId="{00000000-0000-0000-0000-000000000000}"/>
          </ac:grpSpMkLst>
        </pc:grpChg>
        <pc:picChg chg="del topLvl">
          <ac:chgData name="みなみ 畑" userId="077cdc02949730c3" providerId="LiveId" clId="{80544BE6-0520-4C52-B19C-BE75F30961C7}" dt="2024-10-20T22:36:45.672" v="686" actId="21"/>
          <ac:picMkLst>
            <pc:docMk/>
            <pc:sldMk cId="2833581207" sldId="446"/>
            <ac:picMk id="7" creationId="{00000000-0000-0000-0000-000000000000}"/>
          </ac:picMkLst>
        </pc:picChg>
        <pc:picChg chg="del">
          <ac:chgData name="みなみ 畑" userId="077cdc02949730c3" providerId="LiveId" clId="{80544BE6-0520-4C52-B19C-BE75F30961C7}" dt="2024-10-20T22:36:38.723" v="684" actId="21"/>
          <ac:picMkLst>
            <pc:docMk/>
            <pc:sldMk cId="2833581207" sldId="446"/>
            <ac:picMk id="9" creationId="{00000000-0000-0000-0000-000000000000}"/>
          </ac:picMkLst>
        </pc:picChg>
        <pc:cxnChg chg="del">
          <ac:chgData name="みなみ 畑" userId="077cdc02949730c3" providerId="LiveId" clId="{80544BE6-0520-4C52-B19C-BE75F30961C7}" dt="2024-10-20T22:36:42.874" v="685" actId="21"/>
          <ac:cxnSpMkLst>
            <pc:docMk/>
            <pc:sldMk cId="2833581207" sldId="446"/>
            <ac:cxnSpMk id="17" creationId="{00000000-0000-0000-0000-000000000000}"/>
          </ac:cxnSpMkLst>
        </pc:cxnChg>
        <pc:cxnChg chg="del">
          <ac:chgData name="みなみ 畑" userId="077cdc02949730c3" providerId="LiveId" clId="{80544BE6-0520-4C52-B19C-BE75F30961C7}" dt="2024-10-20T22:36:51.544" v="688" actId="21"/>
          <ac:cxnSpMkLst>
            <pc:docMk/>
            <pc:sldMk cId="2833581207" sldId="446"/>
            <ac:cxnSpMk id="19" creationId="{00000000-0000-0000-0000-000000000000}"/>
          </ac:cxnSpMkLst>
        </pc:cxnChg>
      </pc:sldChg>
      <pc:sldChg chg="modSp new mod">
        <pc:chgData name="みなみ 畑" userId="077cdc02949730c3" providerId="LiveId" clId="{80544BE6-0520-4C52-B19C-BE75F30961C7}" dt="2024-10-21T07:03:37.518" v="4387" actId="2711"/>
        <pc:sldMkLst>
          <pc:docMk/>
          <pc:sldMk cId="3513453254" sldId="447"/>
        </pc:sldMkLst>
        <pc:spChg chg="mod">
          <ac:chgData name="みなみ 畑" userId="077cdc02949730c3" providerId="LiveId" clId="{80544BE6-0520-4C52-B19C-BE75F30961C7}" dt="2024-10-21T07:03:37.518" v="4387" actId="2711"/>
          <ac:spMkLst>
            <pc:docMk/>
            <pc:sldMk cId="3513453254" sldId="447"/>
            <ac:spMk id="2" creationId="{1F8597AB-B9E5-5879-02BC-89268146D6A8}"/>
          </ac:spMkLst>
        </pc:spChg>
      </pc:sldChg>
      <pc:sldChg chg="addSp delSp modSp add mod">
        <pc:chgData name="みなみ 畑" userId="077cdc02949730c3" providerId="LiveId" clId="{80544BE6-0520-4C52-B19C-BE75F30961C7}" dt="2024-10-21T08:30:46.063" v="4426" actId="1076"/>
        <pc:sldMkLst>
          <pc:docMk/>
          <pc:sldMk cId="2853145546" sldId="448"/>
        </pc:sldMkLst>
        <pc:spChg chg="add mod">
          <ac:chgData name="みなみ 畑" userId="077cdc02949730c3" providerId="LiveId" clId="{80544BE6-0520-4C52-B19C-BE75F30961C7}" dt="2024-10-21T08:30:08.422" v="4421" actId="1076"/>
          <ac:spMkLst>
            <pc:docMk/>
            <pc:sldMk cId="2853145546" sldId="448"/>
            <ac:spMk id="5" creationId="{C5C858FA-9FAC-07CF-C814-87845475A88F}"/>
          </ac:spMkLst>
        </pc:spChg>
        <pc:spChg chg="del">
          <ac:chgData name="みなみ 畑" userId="077cdc02949730c3" providerId="LiveId" clId="{80544BE6-0520-4C52-B19C-BE75F30961C7}" dt="2024-10-21T08:28:51.360" v="4406" actId="21"/>
          <ac:spMkLst>
            <pc:docMk/>
            <pc:sldMk cId="2853145546" sldId="448"/>
            <ac:spMk id="7" creationId="{1584D95E-0A2E-996C-4483-A402025E0E77}"/>
          </ac:spMkLst>
        </pc:spChg>
        <pc:spChg chg="del">
          <ac:chgData name="みなみ 畑" userId="077cdc02949730c3" providerId="LiveId" clId="{80544BE6-0520-4C52-B19C-BE75F30961C7}" dt="2024-10-21T08:28:54.675" v="4407" actId="21"/>
          <ac:spMkLst>
            <pc:docMk/>
            <pc:sldMk cId="2853145546" sldId="448"/>
            <ac:spMk id="8" creationId="{00000000-0000-0000-0000-000000000000}"/>
          </ac:spMkLst>
        </pc:spChg>
        <pc:spChg chg="add mod">
          <ac:chgData name="みなみ 畑" userId="077cdc02949730c3" providerId="LiveId" clId="{80544BE6-0520-4C52-B19C-BE75F30961C7}" dt="2024-10-21T08:30:46.063" v="4426" actId="1076"/>
          <ac:spMkLst>
            <pc:docMk/>
            <pc:sldMk cId="2853145546" sldId="448"/>
            <ac:spMk id="11" creationId="{8DE57941-729F-B622-D130-A0C66D74341D}"/>
          </ac:spMkLst>
        </pc:spChg>
        <pc:grpChg chg="del">
          <ac:chgData name="みなみ 畑" userId="077cdc02949730c3" providerId="LiveId" clId="{80544BE6-0520-4C52-B19C-BE75F30961C7}" dt="2024-10-21T08:28:57.631" v="4408" actId="21"/>
          <ac:grpSpMkLst>
            <pc:docMk/>
            <pc:sldMk cId="2853145546" sldId="448"/>
            <ac:grpSpMk id="10" creationId="{00000000-0000-0000-0000-000000000000}"/>
          </ac:grpSpMkLst>
        </pc:grpChg>
        <pc:picChg chg="mod">
          <ac:chgData name="みなみ 畑" userId="077cdc02949730c3" providerId="LiveId" clId="{80544BE6-0520-4C52-B19C-BE75F30961C7}" dt="2024-10-21T08:29:05.485" v="4411" actId="1076"/>
          <ac:picMkLst>
            <pc:docMk/>
            <pc:sldMk cId="2853145546" sldId="448"/>
            <ac:picMk id="3" creationId="{6F696D97-1543-AA9B-D955-3BA9C51B3705}"/>
          </ac:picMkLst>
        </pc:picChg>
        <pc:picChg chg="add mod">
          <ac:chgData name="みなみ 畑" userId="077cdc02949730c3" providerId="LiveId" clId="{80544BE6-0520-4C52-B19C-BE75F30961C7}" dt="2024-10-21T08:29:59.023" v="4419" actId="1076"/>
          <ac:picMkLst>
            <pc:docMk/>
            <pc:sldMk cId="2853145546" sldId="448"/>
            <ac:picMk id="6" creationId="{C76C9928-F0BF-C2C4-B02B-876BADDB8A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E9958-DF3A-45B9-97F9-8DDA3FBDD8F1}" type="datetimeFigureOut">
              <a:rPr kumimoji="1" lang="ja-JP" altLang="en-US" smtClean="0"/>
              <a:t>2024/10/21</a:t>
            </a:fld>
            <a:endParaRPr kumimoji="1" lang="ja-JP" altLang="en-US" dirty="0"/>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E3D8D-E60B-4A67-BC30-BF304B294FE5}" type="slidenum">
              <a:rPr kumimoji="1" lang="ja-JP" altLang="en-US" smtClean="0"/>
              <a:t>‹#›</a:t>
            </a:fld>
            <a:endParaRPr kumimoji="1" lang="ja-JP" altLang="en-US" dirty="0"/>
          </a:p>
        </p:txBody>
      </p:sp>
    </p:spTree>
    <p:extLst>
      <p:ext uri="{BB962C8B-B14F-4D97-AF65-F5344CB8AC3E}">
        <p14:creationId xmlns:p14="http://schemas.microsoft.com/office/powerpoint/2010/main" val="7975198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2</a:t>
            </a:fld>
            <a:endParaRPr kumimoji="1" lang="ja-JP" altLang="en-US" dirty="0"/>
          </a:p>
        </p:txBody>
      </p:sp>
    </p:spTree>
    <p:extLst>
      <p:ext uri="{BB962C8B-B14F-4D97-AF65-F5344CB8AC3E}">
        <p14:creationId xmlns:p14="http://schemas.microsoft.com/office/powerpoint/2010/main" val="112220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実際にはこれらすべてを行いました</a:t>
            </a:r>
            <a:endParaRPr kumimoji="1" lang="en-US" altLang="ja-JP" dirty="0"/>
          </a:p>
          <a:p>
            <a:r>
              <a:rPr kumimoji="1" lang="ja-JP" altLang="en-US" dirty="0"/>
              <a:t>まず</a:t>
            </a:r>
            <a:r>
              <a:rPr kumimoji="1" lang="en-US" altLang="ja-JP" dirty="0"/>
              <a:t>CT</a:t>
            </a:r>
            <a:r>
              <a:rPr kumimoji="1" lang="ja-JP" altLang="en-US" dirty="0"/>
              <a:t>を撮影し、膿瘍腔の広がりと、</a:t>
            </a:r>
            <a:endParaRPr kumimoji="1" lang="en-US" altLang="ja-JP" dirty="0"/>
          </a:p>
          <a:p>
            <a:r>
              <a:rPr kumimoji="1" lang="ja-JP" altLang="en-US" dirty="0"/>
              <a:t>この方は傍ストマヘルニアも合併していたので腸管の状態や位置を評価するため撮影しました</a:t>
            </a:r>
            <a:endParaRPr kumimoji="1" lang="en-US" altLang="ja-JP" dirty="0"/>
          </a:p>
          <a:p>
            <a:r>
              <a:rPr kumimoji="1" lang="ja-JP" altLang="en-US" dirty="0"/>
              <a:t>膿瘍腔や腸管の有無についてはエコーでも代替可能かもしれません</a:t>
            </a:r>
            <a:endParaRPr kumimoji="1" lang="en-US" altLang="ja-JP" dirty="0"/>
          </a:p>
          <a:p>
            <a:r>
              <a:rPr kumimoji="1" lang="ja-JP" altLang="en-US" dirty="0"/>
              <a:t>つづいて切開排膿を行いました（次頁）</a:t>
            </a:r>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11</a:t>
            </a:fld>
            <a:endParaRPr kumimoji="1" lang="ja-JP" altLang="en-US" dirty="0"/>
          </a:p>
        </p:txBody>
      </p:sp>
    </p:spTree>
    <p:extLst>
      <p:ext uri="{BB962C8B-B14F-4D97-AF65-F5344CB8AC3E}">
        <p14:creationId xmlns:p14="http://schemas.microsoft.com/office/powerpoint/2010/main" val="411900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この症例では</a:t>
            </a:r>
            <a:r>
              <a:rPr kumimoji="1" lang="en-US" altLang="ja-JP" dirty="0"/>
              <a:t>3</a:t>
            </a:r>
            <a:r>
              <a:rPr kumimoji="1" lang="ja-JP" altLang="en-US" dirty="0"/>
              <a:t>時方向に潰瘍を形成していたため、同部を小切開しました</a:t>
            </a:r>
            <a:endParaRPr kumimoji="1" lang="en-US" altLang="ja-JP" dirty="0"/>
          </a:p>
          <a:p>
            <a:r>
              <a:rPr kumimoji="1" lang="ja-JP" altLang="en-US" dirty="0"/>
              <a:t>ただしこのように切開を行う例では、腸管損傷に注意が必要です</a:t>
            </a:r>
            <a:endParaRPr kumimoji="1" lang="en-US" altLang="ja-JP" dirty="0"/>
          </a:p>
          <a:p>
            <a:r>
              <a:rPr kumimoji="1" lang="ja-JP" altLang="en-US" dirty="0"/>
              <a:t>傍ストマヘルニア併存の場合はとくにキケンなので画像評価が必須です</a:t>
            </a:r>
            <a:endParaRPr kumimoji="1" lang="en-US" altLang="ja-JP" dirty="0"/>
          </a:p>
          <a:p>
            <a:r>
              <a:rPr kumimoji="1" lang="ja-JP" altLang="en-US" dirty="0"/>
              <a:t>また切開孔を大きくしすぎるとストマとの交通を生じやすいため、</a:t>
            </a:r>
            <a:endParaRPr kumimoji="1" lang="en-US" altLang="ja-JP" dirty="0"/>
          </a:p>
          <a:p>
            <a:r>
              <a:rPr kumimoji="1" lang="ja-JP" altLang="en-US" dirty="0"/>
              <a:t>当科では小さく切開しネラトンやペンローズといった細いドレーンチューブを留置することが多いです</a:t>
            </a:r>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12</a:t>
            </a:fld>
            <a:endParaRPr kumimoji="1" lang="ja-JP" altLang="en-US" dirty="0"/>
          </a:p>
        </p:txBody>
      </p:sp>
    </p:spTree>
    <p:extLst>
      <p:ext uri="{BB962C8B-B14F-4D97-AF65-F5344CB8AC3E}">
        <p14:creationId xmlns:p14="http://schemas.microsoft.com/office/powerpoint/2010/main" val="3026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そしてこの方は入院にて絶食、抗菌薬加療、創処置を開始しました</a:t>
            </a:r>
            <a:endParaRPr kumimoji="1" lang="en-US" altLang="ja-JP" dirty="0"/>
          </a:p>
          <a:p>
            <a:r>
              <a:rPr kumimoji="1" lang="ja-JP" altLang="en-US" dirty="0"/>
              <a:t>絶食とした理由としましては</a:t>
            </a:r>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13</a:t>
            </a:fld>
            <a:endParaRPr kumimoji="1" lang="ja-JP" altLang="en-US" dirty="0"/>
          </a:p>
        </p:txBody>
      </p:sp>
    </p:spTree>
    <p:extLst>
      <p:ext uri="{BB962C8B-B14F-4D97-AF65-F5344CB8AC3E}">
        <p14:creationId xmlns:p14="http://schemas.microsoft.com/office/powerpoint/2010/main" val="79530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ベーチェットやステロイド内服の背景から腸管穿通を疑っていたからです</a:t>
            </a:r>
            <a:endParaRPr kumimoji="1" lang="en-US" altLang="ja-JP" dirty="0"/>
          </a:p>
          <a:p>
            <a:r>
              <a:rPr kumimoji="1" lang="ja-JP" altLang="en-US" dirty="0"/>
              <a:t>案の定、処置開始後数日で洗浄液が挙上腸管から噴出するようになり</a:t>
            </a:r>
            <a:endParaRPr kumimoji="1" lang="en-US" altLang="ja-JP" dirty="0"/>
          </a:p>
          <a:p>
            <a:r>
              <a:rPr kumimoji="1" lang="ja-JP" altLang="en-US" dirty="0"/>
              <a:t>穿通が顕在化しました</a:t>
            </a:r>
            <a:endParaRPr kumimoji="1" lang="en-US" altLang="ja-JP" dirty="0"/>
          </a:p>
          <a:p>
            <a:r>
              <a:rPr kumimoji="1" lang="ja-JP" altLang="en-US" dirty="0"/>
              <a:t>その後処置を継続し炎症は軽快しましたが、自然閉鎖は得られず、腸管皮膚瘻として現在も残存してしまっています</a:t>
            </a:r>
            <a:endParaRPr kumimoji="1" lang="en-US" altLang="ja-JP" dirty="0"/>
          </a:p>
          <a:p>
            <a:r>
              <a:rPr kumimoji="1" lang="ja-JP" altLang="en-US" dirty="0"/>
              <a:t>ただ、ストマ面板が貼れるようになったため</a:t>
            </a:r>
            <a:r>
              <a:rPr kumimoji="1" lang="en-US" altLang="ja-JP" dirty="0"/>
              <a:t>QOL</a:t>
            </a:r>
            <a:r>
              <a:rPr kumimoji="1" lang="ja-JP" altLang="en-US" dirty="0"/>
              <a:t>としてはかなり改善しました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14</a:t>
            </a:fld>
            <a:endParaRPr kumimoji="1" lang="ja-JP" altLang="en-US" dirty="0"/>
          </a:p>
        </p:txBody>
      </p:sp>
    </p:spTree>
    <p:extLst>
      <p:ext uri="{BB962C8B-B14F-4D97-AF65-F5344CB8AC3E}">
        <p14:creationId xmlns:p14="http://schemas.microsoft.com/office/powerpoint/2010/main" val="210366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ちなみにこのようなことは珍しくないようで</a:t>
            </a:r>
            <a:endParaRPr kumimoji="1" lang="en-US" altLang="ja-JP" dirty="0"/>
          </a:p>
          <a:p>
            <a:r>
              <a:rPr kumimoji="1" lang="ja-JP" altLang="en-US" dirty="0"/>
              <a:t>厳密には腸管皮膚瘻ではありませんが、腸瘻造設部と手術痕が交通した症例も経験しました</a:t>
            </a:r>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15</a:t>
            </a:fld>
            <a:endParaRPr kumimoji="1" lang="ja-JP" altLang="en-US" dirty="0"/>
          </a:p>
        </p:txBody>
      </p:sp>
    </p:spTree>
    <p:extLst>
      <p:ext uri="{BB962C8B-B14F-4D97-AF65-F5344CB8AC3E}">
        <p14:creationId xmlns:p14="http://schemas.microsoft.com/office/powerpoint/2010/main" val="1927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腸管皮膚瘻の管理については</a:t>
            </a:r>
            <a:r>
              <a:rPr lang="en-US" altLang="ja-JP" sz="1200" dirty="0"/>
              <a:t>SNAPP</a:t>
            </a:r>
            <a:r>
              <a:rPr lang="ja-JP" altLang="en-US" sz="1200" dirty="0"/>
              <a:t>が提唱されています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SNAPP</a:t>
            </a:r>
            <a:r>
              <a:rPr lang="ja-JP" altLang="en-US" sz="1200" dirty="0"/>
              <a:t>の内容はお示ししているとおりですが、なかでも私たちがよく直面するものは</a:t>
            </a:r>
            <a:endParaRPr lang="en-US" altLang="ja-JP" sz="1200"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16</a:t>
            </a:fld>
            <a:endParaRPr kumimoji="1" lang="ja-JP" altLang="en-US" dirty="0"/>
          </a:p>
        </p:txBody>
      </p:sp>
    </p:spTree>
    <p:extLst>
      <p:ext uri="{BB962C8B-B14F-4D97-AF65-F5344CB8AC3E}">
        <p14:creationId xmlns:p14="http://schemas.microsoft.com/office/powerpoint/2010/main" val="3671881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皮膚と創傷の保護かと思います</a:t>
            </a:r>
            <a:endParaRPr lang="en-US" altLang="ja-JP" sz="1200"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17</a:t>
            </a:fld>
            <a:endParaRPr kumimoji="1" lang="ja-JP" altLang="en-US" dirty="0"/>
          </a:p>
        </p:txBody>
      </p:sp>
    </p:spTree>
    <p:extLst>
      <p:ext uri="{BB962C8B-B14F-4D97-AF65-F5344CB8AC3E}">
        <p14:creationId xmlns:p14="http://schemas.microsoft.com/office/powerpoint/2010/main" val="351081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具体的な方法としては、～です。たとえば今回紹介した症例では、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～という内容で処置をおこないました。</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参考になればと思います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また、困った際には当院では</a:t>
            </a:r>
            <a:r>
              <a:rPr lang="en-US" altLang="ja-JP" sz="1200" dirty="0"/>
              <a:t>WOC</a:t>
            </a:r>
            <a:r>
              <a:rPr lang="ja-JP" altLang="en-US" sz="1200" dirty="0"/>
              <a:t>ナースへ相談するようにしています</a:t>
            </a:r>
            <a:endParaRPr lang="en-US" altLang="ja-JP" sz="1200"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18</a:t>
            </a:fld>
            <a:endParaRPr kumimoji="1" lang="ja-JP" altLang="en-US" dirty="0"/>
          </a:p>
        </p:txBody>
      </p:sp>
    </p:spTree>
    <p:extLst>
      <p:ext uri="{BB962C8B-B14F-4D97-AF65-F5344CB8AC3E}">
        <p14:creationId xmlns:p14="http://schemas.microsoft.com/office/powerpoint/2010/main" val="67226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3</a:t>
            </a:fld>
            <a:endParaRPr kumimoji="1" lang="ja-JP" altLang="en-US" dirty="0"/>
          </a:p>
        </p:txBody>
      </p:sp>
    </p:spTree>
    <p:extLst>
      <p:ext uri="{BB962C8B-B14F-4D97-AF65-F5344CB8AC3E}">
        <p14:creationId xmlns:p14="http://schemas.microsoft.com/office/powerpoint/2010/main" val="351269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4</a:t>
            </a:fld>
            <a:endParaRPr kumimoji="1" lang="ja-JP" altLang="en-US" dirty="0"/>
          </a:p>
        </p:txBody>
      </p:sp>
    </p:spTree>
    <p:extLst>
      <p:ext uri="{BB962C8B-B14F-4D97-AF65-F5344CB8AC3E}">
        <p14:creationId xmlns:p14="http://schemas.microsoft.com/office/powerpoint/2010/main" val="243239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5</a:t>
            </a:fld>
            <a:endParaRPr kumimoji="1" lang="ja-JP" altLang="en-US" dirty="0"/>
          </a:p>
        </p:txBody>
      </p:sp>
    </p:spTree>
    <p:extLst>
      <p:ext uri="{BB962C8B-B14F-4D97-AF65-F5344CB8AC3E}">
        <p14:creationId xmlns:p14="http://schemas.microsoft.com/office/powerpoint/2010/main" val="256670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6</a:t>
            </a:fld>
            <a:endParaRPr kumimoji="1" lang="ja-JP" altLang="en-US" dirty="0"/>
          </a:p>
        </p:txBody>
      </p:sp>
    </p:spTree>
    <p:extLst>
      <p:ext uri="{BB962C8B-B14F-4D97-AF65-F5344CB8AC3E}">
        <p14:creationId xmlns:p14="http://schemas.microsoft.com/office/powerpoint/2010/main" val="216322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7</a:t>
            </a:fld>
            <a:endParaRPr kumimoji="1" lang="ja-JP" altLang="en-US" dirty="0"/>
          </a:p>
        </p:txBody>
      </p:sp>
    </p:spTree>
    <p:extLst>
      <p:ext uri="{BB962C8B-B14F-4D97-AF65-F5344CB8AC3E}">
        <p14:creationId xmlns:p14="http://schemas.microsoft.com/office/powerpoint/2010/main" val="215228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左下腹部ストマ周囲膿瘍の症例です</a:t>
            </a:r>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8</a:t>
            </a:fld>
            <a:endParaRPr kumimoji="1" lang="ja-JP" altLang="en-US" dirty="0"/>
          </a:p>
        </p:txBody>
      </p:sp>
    </p:spTree>
    <p:extLst>
      <p:ext uri="{BB962C8B-B14F-4D97-AF65-F5344CB8AC3E}">
        <p14:creationId xmlns:p14="http://schemas.microsoft.com/office/powerpoint/2010/main" val="255587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Hartmann</a:t>
            </a:r>
            <a:r>
              <a:rPr kumimoji="1" lang="ja-JP" altLang="en-US" dirty="0"/>
              <a:t>術後の方が～を主訴に受診されました</a:t>
            </a:r>
            <a:endParaRPr kumimoji="1" lang="en-US" altLang="ja-JP" dirty="0"/>
          </a:p>
          <a:p>
            <a:r>
              <a:rPr kumimoji="1" lang="ja-JP" altLang="en-US" dirty="0"/>
              <a:t>既往にベーチェットがありステロイドを</a:t>
            </a:r>
            <a:r>
              <a:rPr kumimoji="1" lang="en-US" altLang="ja-JP" dirty="0"/>
              <a:t>4.5mg</a:t>
            </a:r>
            <a:r>
              <a:rPr kumimoji="1" lang="ja-JP" altLang="en-US" dirty="0"/>
              <a:t>内服されていました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9</a:t>
            </a:fld>
            <a:endParaRPr kumimoji="1" lang="ja-JP" altLang="en-US" dirty="0"/>
          </a:p>
        </p:txBody>
      </p:sp>
    </p:spTree>
    <p:extLst>
      <p:ext uri="{BB962C8B-B14F-4D97-AF65-F5344CB8AC3E}">
        <p14:creationId xmlns:p14="http://schemas.microsoft.com/office/powerpoint/2010/main" val="20705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さて、このような症例に出会った際、診察後に何を行いますでしょうか</a:t>
            </a:r>
            <a:endParaRPr kumimoji="1" lang="en-US" altLang="ja-JP" dirty="0"/>
          </a:p>
          <a:p>
            <a:r>
              <a:rPr kumimoji="1" lang="ja-JP" altLang="en-US" dirty="0"/>
              <a:t>・・・　ありがとうございます</a:t>
            </a:r>
            <a:endParaRPr kumimoji="1" lang="en-US" altLang="ja-JP" dirty="0"/>
          </a:p>
          <a:p>
            <a:r>
              <a:rPr kumimoji="1" lang="ja-JP" altLang="en-US" dirty="0"/>
              <a:t>こんな回答がかえってくるかな、と挙げてみました</a:t>
            </a:r>
            <a:endParaRPr kumimoji="1" lang="en-US" altLang="ja-JP" dirty="0"/>
          </a:p>
        </p:txBody>
      </p:sp>
      <p:sp>
        <p:nvSpPr>
          <p:cNvPr id="4" name="スライド番号プレースホルダー 3"/>
          <p:cNvSpPr>
            <a:spLocks noGrp="1"/>
          </p:cNvSpPr>
          <p:nvPr>
            <p:ph type="sldNum" sz="quarter" idx="10"/>
          </p:nvPr>
        </p:nvSpPr>
        <p:spPr/>
        <p:txBody>
          <a:bodyPr/>
          <a:lstStyle/>
          <a:p>
            <a:fld id="{E33E3D8D-E60B-4A67-BC30-BF304B294FE5}" type="slidenum">
              <a:rPr kumimoji="1" lang="ja-JP" altLang="en-US" smtClean="0"/>
              <a:t>10</a:t>
            </a:fld>
            <a:endParaRPr kumimoji="1" lang="ja-JP" altLang="en-US" dirty="0"/>
          </a:p>
        </p:txBody>
      </p:sp>
    </p:spTree>
    <p:extLst>
      <p:ext uri="{BB962C8B-B14F-4D97-AF65-F5344CB8AC3E}">
        <p14:creationId xmlns:p14="http://schemas.microsoft.com/office/powerpoint/2010/main" val="344195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A3C28-E9C4-45F5-94E2-782B14E927D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7842457-2910-4634-B2D4-321172EE0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AB52282-3775-4892-9A17-1AC331FA8E95}"/>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5" name="フッター プレースホルダー 4">
            <a:extLst>
              <a:ext uri="{FF2B5EF4-FFF2-40B4-BE49-F238E27FC236}">
                <a16:creationId xmlns:a16="http://schemas.microsoft.com/office/drawing/2014/main" id="{F535BE57-E92D-4D2F-8B7C-FD461CF1D31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D43092C-23C0-404F-A119-02385014C39C}"/>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3820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CBC12-FF8D-48D0-A277-13065B1EBF7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2BC7CD-1B77-46E5-9DC8-FC917CCF632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F185FD-3017-4CB0-9AFC-969403D7A7C4}"/>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5" name="フッター プレースホルダー 4">
            <a:extLst>
              <a:ext uri="{FF2B5EF4-FFF2-40B4-BE49-F238E27FC236}">
                <a16:creationId xmlns:a16="http://schemas.microsoft.com/office/drawing/2014/main" id="{EC011AFB-7E3F-4E9E-91A1-35991C479DEF}"/>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FC7C0D40-54F9-4431-B1D5-7B15E7487A78}"/>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193155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950341A-F365-43E0-9D8B-FABEC5A6AF7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048BD4-364E-41C0-B94B-064FE071BA8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464158-3929-4DD5-9132-A423F91BA55D}"/>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5" name="フッター プレースホルダー 4">
            <a:extLst>
              <a:ext uri="{FF2B5EF4-FFF2-40B4-BE49-F238E27FC236}">
                <a16:creationId xmlns:a16="http://schemas.microsoft.com/office/drawing/2014/main" id="{A18E9A09-2631-4486-8D0D-1FA11333D7F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507AEEC-A390-4C9F-9C44-24185549A8C2}"/>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97816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4DCF0-E45E-44AF-9DDD-65C81A3BB7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8168F2-A73B-4827-B130-A7556BDF2D5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F444C6-0D1C-41D4-B600-87C76387AE54}"/>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5" name="フッター プレースホルダー 4">
            <a:extLst>
              <a:ext uri="{FF2B5EF4-FFF2-40B4-BE49-F238E27FC236}">
                <a16:creationId xmlns:a16="http://schemas.microsoft.com/office/drawing/2014/main" id="{D5A68906-3D98-471B-810F-264BEFE433E8}"/>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98CD5B1-6320-449C-94D8-F8E646312464}"/>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345726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D48B7-EB90-4C78-8063-C5EF498D20A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3DFD00-9685-4F5C-AE3A-62D3B4DD8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A96439-7F5F-4DFB-A848-70C9B1ACEE9E}"/>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5" name="フッター プレースホルダー 4">
            <a:extLst>
              <a:ext uri="{FF2B5EF4-FFF2-40B4-BE49-F238E27FC236}">
                <a16:creationId xmlns:a16="http://schemas.microsoft.com/office/drawing/2014/main" id="{9F0A0683-B946-4198-A4E2-F7DFDA145295}"/>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5C873EC4-09EB-4DA2-BB50-C2CEFED4AF2F}"/>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249837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21D5E-5438-4FD7-92FD-5C2F594E0F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914B66-0F1E-433C-8E7F-F2F2309957B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E045FD6-EAF3-4C85-A6DF-A1F8273825D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1A11A93-6897-4EAC-8AD2-E186503F9D1B}"/>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6" name="フッター プレースホルダー 5">
            <a:extLst>
              <a:ext uri="{FF2B5EF4-FFF2-40B4-BE49-F238E27FC236}">
                <a16:creationId xmlns:a16="http://schemas.microsoft.com/office/drawing/2014/main" id="{35CAB1A5-1D4D-4C8C-B9C2-71703FB0EAD4}"/>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A70E12EE-F9FE-4143-AE24-D5B38D066AF0}"/>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356709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4E5FFD-61C7-4D8B-8601-D679E470E67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19DFC4-A602-44D1-AA4A-B3ED5640F8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5ACE6D4-402F-4039-88DF-E2AFDD467C9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E71B5-6EC6-4E45-9B66-A64C96D0D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C2B130C-1D8F-40C0-BF0E-14928784FEF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69F9B2-5951-43D0-88DB-970594DC7060}"/>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8" name="フッター プレースホルダー 7">
            <a:extLst>
              <a:ext uri="{FF2B5EF4-FFF2-40B4-BE49-F238E27FC236}">
                <a16:creationId xmlns:a16="http://schemas.microsoft.com/office/drawing/2014/main" id="{48E7FB1A-D4EA-445C-9881-A2AEDA62ABB6}"/>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E5D0134A-7FF2-4AAF-96AF-AB6EA2653B96}"/>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38280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D28471-FF1D-468F-87F5-545FF8FAA0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E1C6BE4-2C8E-4BBC-92F2-8CE758A564E1}"/>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4" name="フッター プレースホルダー 3">
            <a:extLst>
              <a:ext uri="{FF2B5EF4-FFF2-40B4-BE49-F238E27FC236}">
                <a16:creationId xmlns:a16="http://schemas.microsoft.com/office/drawing/2014/main" id="{BF409AED-7423-41B7-9718-A3308BCFE83A}"/>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F859DC0-FDF0-4653-8445-1F1E51CA16C2}"/>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300103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26E337-F49A-4DAB-A171-3817096ECCFA}"/>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3" name="フッター プレースホルダー 2">
            <a:extLst>
              <a:ext uri="{FF2B5EF4-FFF2-40B4-BE49-F238E27FC236}">
                <a16:creationId xmlns:a16="http://schemas.microsoft.com/office/drawing/2014/main" id="{3F2ED812-127A-46D3-A382-251896329165}"/>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F7EB7E-9443-4B23-A06A-8D8B38F17B42}"/>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307315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6179C-B9AA-4CB9-A56D-174D536A9C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BFD634-EAAC-4126-B329-AD988EC41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6BC823-DE93-4444-9E6F-875769384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1945E4-DC14-44B3-9DAA-03749AFF179A}"/>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6" name="フッター プレースホルダー 5">
            <a:extLst>
              <a:ext uri="{FF2B5EF4-FFF2-40B4-BE49-F238E27FC236}">
                <a16:creationId xmlns:a16="http://schemas.microsoft.com/office/drawing/2014/main" id="{37CF2BA3-E8DC-46E5-8CA8-ECD733E6C005}"/>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1977026C-7E42-4189-983B-1B84C86316A2}"/>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156839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CFE98-150A-4E8B-8C04-BA0D541A21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68FDBB-9A95-4B14-82CC-799F9C626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DEC2CD-7D68-4EE9-9EF8-8ECF21059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295ED5-9C2D-47D1-A72C-7DA90FF31575}"/>
              </a:ext>
            </a:extLst>
          </p:cNvPr>
          <p:cNvSpPr>
            <a:spLocks noGrp="1"/>
          </p:cNvSpPr>
          <p:nvPr>
            <p:ph type="dt" sz="half" idx="10"/>
          </p:nvPr>
        </p:nvSpPr>
        <p:spPr/>
        <p:txBody>
          <a:bodyPr/>
          <a:lstStyle/>
          <a:p>
            <a:fld id="{0C97A1E9-082C-4743-9E6B-945AB79FB8D9}" type="datetimeFigureOut">
              <a:rPr kumimoji="1" lang="ja-JP" altLang="en-US" smtClean="0"/>
              <a:t>2024/10/21</a:t>
            </a:fld>
            <a:endParaRPr kumimoji="1" lang="ja-JP" altLang="en-US" dirty="0"/>
          </a:p>
        </p:txBody>
      </p:sp>
      <p:sp>
        <p:nvSpPr>
          <p:cNvPr id="6" name="フッター プレースホルダー 5">
            <a:extLst>
              <a:ext uri="{FF2B5EF4-FFF2-40B4-BE49-F238E27FC236}">
                <a16:creationId xmlns:a16="http://schemas.microsoft.com/office/drawing/2014/main" id="{8B703763-6A94-41A8-9D3A-D85800780CBC}"/>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71FE422C-87B3-4186-B734-24E95C15B9E4}"/>
              </a:ext>
            </a:extLst>
          </p:cNvPr>
          <p:cNvSpPr>
            <a:spLocks noGrp="1"/>
          </p:cNvSpPr>
          <p:nvPr>
            <p:ph type="sldNum" sz="quarter" idx="12"/>
          </p:nvPr>
        </p:nvSpPr>
        <p:spPr/>
        <p:txBody>
          <a:body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8542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A13543-C335-4E67-867D-587744DB5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40A098-BD54-4A40-93BD-263F38DF0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0628C0-6253-4EA5-ABB3-DA496A486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7A1E9-082C-4743-9E6B-945AB79FB8D9}" type="datetimeFigureOut">
              <a:rPr kumimoji="1" lang="ja-JP" altLang="en-US" smtClean="0"/>
              <a:t>2024/10/21</a:t>
            </a:fld>
            <a:endParaRPr kumimoji="1" lang="ja-JP" altLang="en-US" dirty="0"/>
          </a:p>
        </p:txBody>
      </p:sp>
      <p:sp>
        <p:nvSpPr>
          <p:cNvPr id="5" name="フッター プレースホルダー 4">
            <a:extLst>
              <a:ext uri="{FF2B5EF4-FFF2-40B4-BE49-F238E27FC236}">
                <a16:creationId xmlns:a16="http://schemas.microsoft.com/office/drawing/2014/main" id="{01705AB7-1382-4F86-B0B7-0D4FDA2A8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639C9A5F-3602-4721-8E15-4AF46282D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76E7E-037C-4F55-8579-7F2D03161145}" type="slidenum">
              <a:rPr kumimoji="1" lang="ja-JP" altLang="en-US" smtClean="0"/>
              <a:t>‹#›</a:t>
            </a:fld>
            <a:endParaRPr kumimoji="1" lang="ja-JP" altLang="en-US" dirty="0"/>
          </a:p>
        </p:txBody>
      </p:sp>
    </p:spTree>
    <p:extLst>
      <p:ext uri="{BB962C8B-B14F-4D97-AF65-F5344CB8AC3E}">
        <p14:creationId xmlns:p14="http://schemas.microsoft.com/office/powerpoint/2010/main" val="4072016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0844" y="1133652"/>
            <a:ext cx="10250311" cy="2387600"/>
          </a:xfrm>
        </p:spPr>
        <p:txBody>
          <a:bodyPr>
            <a:normAutofit fontScale="90000"/>
          </a:bodyPr>
          <a:lstStyle/>
          <a:p>
            <a:br>
              <a:rPr kumimoji="1" lang="en-US" altLang="ja-JP" dirty="0"/>
            </a:br>
            <a:r>
              <a:rPr kumimoji="1" lang="en-US" altLang="ja-JP" b="1" dirty="0">
                <a:latin typeface="+mn-lt"/>
              </a:rPr>
              <a:t>TTC</a:t>
            </a:r>
            <a:r>
              <a:rPr kumimoji="1" lang="ja-JP" altLang="en-US" b="1" dirty="0">
                <a:latin typeface="+mn-lt"/>
              </a:rPr>
              <a:t>　</a:t>
            </a:r>
            <a:r>
              <a:rPr kumimoji="1" lang="en-US" altLang="ja-JP" b="1" dirty="0">
                <a:latin typeface="+mn-lt"/>
              </a:rPr>
              <a:t>2024/10/21</a:t>
            </a:r>
            <a:br>
              <a:rPr kumimoji="1" lang="en-US" altLang="ja-JP" b="1" dirty="0">
                <a:latin typeface="+mn-lt"/>
              </a:rPr>
            </a:br>
            <a:br>
              <a:rPr lang="en-US" altLang="ja-JP" sz="4400" b="1" dirty="0">
                <a:latin typeface="+mn-lt"/>
              </a:rPr>
            </a:br>
            <a:r>
              <a:rPr kumimoji="1" lang="ja-JP" altLang="en-US" sz="4400" b="1" dirty="0">
                <a:latin typeface="+mn-ea"/>
                <a:ea typeface="+mn-ea"/>
              </a:rPr>
              <a:t>私たちが経験したストマ・腸瘻関連合併症</a:t>
            </a:r>
          </a:p>
        </p:txBody>
      </p:sp>
      <p:sp>
        <p:nvSpPr>
          <p:cNvPr id="3" name="サブタイトル 2"/>
          <p:cNvSpPr>
            <a:spLocks noGrp="1"/>
          </p:cNvSpPr>
          <p:nvPr>
            <p:ph type="subTitle" idx="1"/>
          </p:nvPr>
        </p:nvSpPr>
        <p:spPr>
          <a:xfrm>
            <a:off x="1524000" y="4018844"/>
            <a:ext cx="9144000" cy="1238956"/>
          </a:xfrm>
        </p:spPr>
        <p:txBody>
          <a:bodyPr/>
          <a:lstStyle/>
          <a:p>
            <a:r>
              <a:rPr kumimoji="1" lang="ja-JP" altLang="en-US" b="1" dirty="0"/>
              <a:t>丹波医療センター　外科</a:t>
            </a:r>
          </a:p>
        </p:txBody>
      </p:sp>
    </p:spTree>
    <p:extLst>
      <p:ext uri="{BB962C8B-B14F-4D97-AF65-F5344CB8AC3E}">
        <p14:creationId xmlns:p14="http://schemas.microsoft.com/office/powerpoint/2010/main" val="183152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3575720" y="1268760"/>
            <a:ext cx="6984776"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b="1" dirty="0">
                <a:latin typeface="+mn-ea"/>
              </a:rPr>
              <a:t>診察後に行う検査・処置は？</a:t>
            </a:r>
            <a:endParaRPr lang="en-US" altLang="ja-JP" b="1" dirty="0">
              <a:latin typeface="+mn-ea"/>
            </a:endParaRPr>
          </a:p>
        </p:txBody>
      </p:sp>
      <p:grpSp>
        <p:nvGrpSpPr>
          <p:cNvPr id="10" name="グループ化 9"/>
          <p:cNvGrpSpPr/>
          <p:nvPr/>
        </p:nvGrpSpPr>
        <p:grpSpPr>
          <a:xfrm>
            <a:off x="1179712" y="1196048"/>
            <a:ext cx="1963960" cy="864096"/>
            <a:chOff x="1179712" y="1196048"/>
            <a:chExt cx="1963960" cy="864096"/>
          </a:xfrm>
        </p:grpSpPr>
        <p:sp>
          <p:nvSpPr>
            <p:cNvPr id="2" name="円/楕円 1"/>
            <p:cNvSpPr/>
            <p:nvPr/>
          </p:nvSpPr>
          <p:spPr>
            <a:xfrm>
              <a:off x="1179712" y="1196048"/>
              <a:ext cx="1944216" cy="8640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1271464" y="1230494"/>
              <a:ext cx="1872208"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b="1" dirty="0">
                  <a:latin typeface="+mn-ea"/>
                </a:rPr>
                <a:t>Question</a:t>
              </a:r>
            </a:p>
          </p:txBody>
        </p:sp>
      </p:grpSp>
      <p:grpSp>
        <p:nvGrpSpPr>
          <p:cNvPr id="16" name="グループ化 15"/>
          <p:cNvGrpSpPr/>
          <p:nvPr/>
        </p:nvGrpSpPr>
        <p:grpSpPr>
          <a:xfrm>
            <a:off x="6384032" y="2488944"/>
            <a:ext cx="5404182" cy="3888564"/>
            <a:chOff x="5879976" y="1988840"/>
            <a:chExt cx="5908238" cy="4176464"/>
          </a:xfrm>
        </p:grpSpPr>
        <p:pic>
          <p:nvPicPr>
            <p:cNvPr id="14" name="図 13"/>
            <p:cNvPicPr>
              <a:picLocks noChangeAspect="1"/>
            </p:cNvPicPr>
            <p:nvPr/>
          </p:nvPicPr>
          <p:blipFill rotWithShape="1">
            <a:blip r:embed="rId3"/>
            <a:srcRect l="9884" t="21403" b="18862"/>
            <a:stretch/>
          </p:blipFill>
          <p:spPr>
            <a:xfrm>
              <a:off x="5879976" y="1988840"/>
              <a:ext cx="5908238" cy="4176464"/>
            </a:xfrm>
            <a:prstGeom prst="rect">
              <a:avLst/>
            </a:prstGeom>
          </p:spPr>
        </p:pic>
        <p:sp>
          <p:nvSpPr>
            <p:cNvPr id="15" name="フリーフォーム 14"/>
            <p:cNvSpPr/>
            <p:nvPr/>
          </p:nvSpPr>
          <p:spPr>
            <a:xfrm>
              <a:off x="8257024" y="2616448"/>
              <a:ext cx="2743200" cy="2773680"/>
            </a:xfrm>
            <a:custGeom>
              <a:avLst/>
              <a:gdLst>
                <a:gd name="connsiteX0" fmla="*/ 467360 w 2743200"/>
                <a:gd name="connsiteY0" fmla="*/ 894080 h 2773680"/>
                <a:gd name="connsiteX1" fmla="*/ 477520 w 2743200"/>
                <a:gd name="connsiteY1" fmla="*/ 843280 h 2773680"/>
                <a:gd name="connsiteX2" fmla="*/ 497840 w 2743200"/>
                <a:gd name="connsiteY2" fmla="*/ 812800 h 2773680"/>
                <a:gd name="connsiteX3" fmla="*/ 508000 w 2743200"/>
                <a:gd name="connsiteY3" fmla="*/ 772160 h 2773680"/>
                <a:gd name="connsiteX4" fmla="*/ 528320 w 2743200"/>
                <a:gd name="connsiteY4" fmla="*/ 711200 h 2773680"/>
                <a:gd name="connsiteX5" fmla="*/ 538480 w 2743200"/>
                <a:gd name="connsiteY5" fmla="*/ 599440 h 2773680"/>
                <a:gd name="connsiteX6" fmla="*/ 528320 w 2743200"/>
                <a:gd name="connsiteY6" fmla="*/ 487680 h 2773680"/>
                <a:gd name="connsiteX7" fmla="*/ 497840 w 2743200"/>
                <a:gd name="connsiteY7" fmla="*/ 426720 h 2773680"/>
                <a:gd name="connsiteX8" fmla="*/ 467360 w 2743200"/>
                <a:gd name="connsiteY8" fmla="*/ 406400 h 2773680"/>
                <a:gd name="connsiteX9" fmla="*/ 436880 w 2743200"/>
                <a:gd name="connsiteY9" fmla="*/ 365760 h 2773680"/>
                <a:gd name="connsiteX10" fmla="*/ 396240 w 2743200"/>
                <a:gd name="connsiteY10" fmla="*/ 355600 h 2773680"/>
                <a:gd name="connsiteX11" fmla="*/ 365760 w 2743200"/>
                <a:gd name="connsiteY11" fmla="*/ 345440 h 2773680"/>
                <a:gd name="connsiteX12" fmla="*/ 91440 w 2743200"/>
                <a:gd name="connsiteY12" fmla="*/ 335280 h 2773680"/>
                <a:gd name="connsiteX13" fmla="*/ 60960 w 2743200"/>
                <a:gd name="connsiteY13" fmla="*/ 304800 h 2773680"/>
                <a:gd name="connsiteX14" fmla="*/ 60960 w 2743200"/>
                <a:gd name="connsiteY14" fmla="*/ 162560 h 2773680"/>
                <a:gd name="connsiteX15" fmla="*/ 101600 w 2743200"/>
                <a:gd name="connsiteY15" fmla="*/ 121920 h 2773680"/>
                <a:gd name="connsiteX16" fmla="*/ 203200 w 2743200"/>
                <a:gd name="connsiteY16" fmla="*/ 60960 h 2773680"/>
                <a:gd name="connsiteX17" fmla="*/ 294640 w 2743200"/>
                <a:gd name="connsiteY17" fmla="*/ 20320 h 2773680"/>
                <a:gd name="connsiteX18" fmla="*/ 457200 w 2743200"/>
                <a:gd name="connsiteY18" fmla="*/ 0 h 2773680"/>
                <a:gd name="connsiteX19" fmla="*/ 619760 w 2743200"/>
                <a:gd name="connsiteY19" fmla="*/ 10160 h 2773680"/>
                <a:gd name="connsiteX20" fmla="*/ 680720 w 2743200"/>
                <a:gd name="connsiteY20" fmla="*/ 30480 h 2773680"/>
                <a:gd name="connsiteX21" fmla="*/ 711200 w 2743200"/>
                <a:gd name="connsiteY21" fmla="*/ 40640 h 2773680"/>
                <a:gd name="connsiteX22" fmla="*/ 782320 w 2743200"/>
                <a:gd name="connsiteY22" fmla="*/ 71120 h 2773680"/>
                <a:gd name="connsiteX23" fmla="*/ 985520 w 2743200"/>
                <a:gd name="connsiteY23" fmla="*/ 91440 h 2773680"/>
                <a:gd name="connsiteX24" fmla="*/ 1188720 w 2743200"/>
                <a:gd name="connsiteY24" fmla="*/ 121920 h 2773680"/>
                <a:gd name="connsiteX25" fmla="*/ 1249680 w 2743200"/>
                <a:gd name="connsiteY25" fmla="*/ 132080 h 2773680"/>
                <a:gd name="connsiteX26" fmla="*/ 1280160 w 2743200"/>
                <a:gd name="connsiteY26" fmla="*/ 142240 h 2773680"/>
                <a:gd name="connsiteX27" fmla="*/ 1330960 w 2743200"/>
                <a:gd name="connsiteY27" fmla="*/ 152400 h 2773680"/>
                <a:gd name="connsiteX28" fmla="*/ 1361440 w 2743200"/>
                <a:gd name="connsiteY28" fmla="*/ 182880 h 2773680"/>
                <a:gd name="connsiteX29" fmla="*/ 1463040 w 2743200"/>
                <a:gd name="connsiteY29" fmla="*/ 243840 h 2773680"/>
                <a:gd name="connsiteX30" fmla="*/ 1564640 w 2743200"/>
                <a:gd name="connsiteY30" fmla="*/ 325120 h 2773680"/>
                <a:gd name="connsiteX31" fmla="*/ 1574800 w 2743200"/>
                <a:gd name="connsiteY31" fmla="*/ 355600 h 2773680"/>
                <a:gd name="connsiteX32" fmla="*/ 1605280 w 2743200"/>
                <a:gd name="connsiteY32" fmla="*/ 375920 h 2773680"/>
                <a:gd name="connsiteX33" fmla="*/ 1635760 w 2743200"/>
                <a:gd name="connsiteY33" fmla="*/ 406400 h 2773680"/>
                <a:gd name="connsiteX34" fmla="*/ 1656080 w 2743200"/>
                <a:gd name="connsiteY34" fmla="*/ 436880 h 2773680"/>
                <a:gd name="connsiteX35" fmla="*/ 1686560 w 2743200"/>
                <a:gd name="connsiteY35" fmla="*/ 467360 h 2773680"/>
                <a:gd name="connsiteX36" fmla="*/ 1737360 w 2743200"/>
                <a:gd name="connsiteY36" fmla="*/ 528320 h 2773680"/>
                <a:gd name="connsiteX37" fmla="*/ 1778000 w 2743200"/>
                <a:gd name="connsiteY37" fmla="*/ 609600 h 2773680"/>
                <a:gd name="connsiteX38" fmla="*/ 1808480 w 2743200"/>
                <a:gd name="connsiteY38" fmla="*/ 640080 h 2773680"/>
                <a:gd name="connsiteX39" fmla="*/ 1828800 w 2743200"/>
                <a:gd name="connsiteY39" fmla="*/ 680720 h 2773680"/>
                <a:gd name="connsiteX40" fmla="*/ 1859280 w 2743200"/>
                <a:gd name="connsiteY40" fmla="*/ 701040 h 2773680"/>
                <a:gd name="connsiteX41" fmla="*/ 1920240 w 2743200"/>
                <a:gd name="connsiteY41" fmla="*/ 762000 h 2773680"/>
                <a:gd name="connsiteX42" fmla="*/ 1981200 w 2743200"/>
                <a:gd name="connsiteY42" fmla="*/ 782320 h 2773680"/>
                <a:gd name="connsiteX43" fmla="*/ 2011680 w 2743200"/>
                <a:gd name="connsiteY43" fmla="*/ 792480 h 2773680"/>
                <a:gd name="connsiteX44" fmla="*/ 2042160 w 2743200"/>
                <a:gd name="connsiteY44" fmla="*/ 822960 h 2773680"/>
                <a:gd name="connsiteX45" fmla="*/ 2072640 w 2743200"/>
                <a:gd name="connsiteY45" fmla="*/ 843280 h 2773680"/>
                <a:gd name="connsiteX46" fmla="*/ 2103120 w 2743200"/>
                <a:gd name="connsiteY46" fmla="*/ 883920 h 2773680"/>
                <a:gd name="connsiteX47" fmla="*/ 2143760 w 2743200"/>
                <a:gd name="connsiteY47" fmla="*/ 914400 h 2773680"/>
                <a:gd name="connsiteX48" fmla="*/ 2164080 w 2743200"/>
                <a:gd name="connsiteY48" fmla="*/ 944880 h 2773680"/>
                <a:gd name="connsiteX49" fmla="*/ 2194560 w 2743200"/>
                <a:gd name="connsiteY49" fmla="*/ 1005840 h 2773680"/>
                <a:gd name="connsiteX50" fmla="*/ 2235200 w 2743200"/>
                <a:gd name="connsiteY50" fmla="*/ 1026160 h 2773680"/>
                <a:gd name="connsiteX51" fmla="*/ 2265680 w 2743200"/>
                <a:gd name="connsiteY51" fmla="*/ 1046480 h 2773680"/>
                <a:gd name="connsiteX52" fmla="*/ 2296160 w 2743200"/>
                <a:gd name="connsiteY52" fmla="*/ 1056640 h 2773680"/>
                <a:gd name="connsiteX53" fmla="*/ 2357120 w 2743200"/>
                <a:gd name="connsiteY53" fmla="*/ 1097280 h 2773680"/>
                <a:gd name="connsiteX54" fmla="*/ 2418080 w 2743200"/>
                <a:gd name="connsiteY54" fmla="*/ 1127760 h 2773680"/>
                <a:gd name="connsiteX55" fmla="*/ 2489200 w 2743200"/>
                <a:gd name="connsiteY55" fmla="*/ 1158240 h 2773680"/>
                <a:gd name="connsiteX56" fmla="*/ 2519680 w 2743200"/>
                <a:gd name="connsiteY56" fmla="*/ 1188720 h 2773680"/>
                <a:gd name="connsiteX57" fmla="*/ 2580640 w 2743200"/>
                <a:gd name="connsiteY57" fmla="*/ 1209040 h 2773680"/>
                <a:gd name="connsiteX58" fmla="*/ 2641600 w 2743200"/>
                <a:gd name="connsiteY58" fmla="*/ 1249680 h 2773680"/>
                <a:gd name="connsiteX59" fmla="*/ 2661920 w 2743200"/>
                <a:gd name="connsiteY59" fmla="*/ 1280160 h 2773680"/>
                <a:gd name="connsiteX60" fmla="*/ 2692400 w 2743200"/>
                <a:gd name="connsiteY60" fmla="*/ 1310640 h 2773680"/>
                <a:gd name="connsiteX61" fmla="*/ 2702560 w 2743200"/>
                <a:gd name="connsiteY61" fmla="*/ 1351280 h 2773680"/>
                <a:gd name="connsiteX62" fmla="*/ 2743200 w 2743200"/>
                <a:gd name="connsiteY62" fmla="*/ 1503680 h 2773680"/>
                <a:gd name="connsiteX63" fmla="*/ 2722880 w 2743200"/>
                <a:gd name="connsiteY63" fmla="*/ 1778000 h 2773680"/>
                <a:gd name="connsiteX64" fmla="*/ 2712720 w 2743200"/>
                <a:gd name="connsiteY64" fmla="*/ 1818640 h 2773680"/>
                <a:gd name="connsiteX65" fmla="*/ 2672080 w 2743200"/>
                <a:gd name="connsiteY65" fmla="*/ 1879600 h 2773680"/>
                <a:gd name="connsiteX66" fmla="*/ 2621280 w 2743200"/>
                <a:gd name="connsiteY66" fmla="*/ 1940560 h 2773680"/>
                <a:gd name="connsiteX67" fmla="*/ 2590800 w 2743200"/>
                <a:gd name="connsiteY67" fmla="*/ 1960880 h 2773680"/>
                <a:gd name="connsiteX68" fmla="*/ 2560320 w 2743200"/>
                <a:gd name="connsiteY68" fmla="*/ 1991360 h 2773680"/>
                <a:gd name="connsiteX69" fmla="*/ 2529840 w 2743200"/>
                <a:gd name="connsiteY69" fmla="*/ 2011680 h 2773680"/>
                <a:gd name="connsiteX70" fmla="*/ 2468880 w 2743200"/>
                <a:gd name="connsiteY70" fmla="*/ 2072640 h 2773680"/>
                <a:gd name="connsiteX71" fmla="*/ 2438400 w 2743200"/>
                <a:gd name="connsiteY71" fmla="*/ 2103120 h 2773680"/>
                <a:gd name="connsiteX72" fmla="*/ 2397760 w 2743200"/>
                <a:gd name="connsiteY72" fmla="*/ 2133600 h 2773680"/>
                <a:gd name="connsiteX73" fmla="*/ 2387600 w 2743200"/>
                <a:gd name="connsiteY73" fmla="*/ 2164080 h 2773680"/>
                <a:gd name="connsiteX74" fmla="*/ 2357120 w 2743200"/>
                <a:gd name="connsiteY74" fmla="*/ 2184400 h 2773680"/>
                <a:gd name="connsiteX75" fmla="*/ 2296160 w 2743200"/>
                <a:gd name="connsiteY75" fmla="*/ 2235200 h 2773680"/>
                <a:gd name="connsiteX76" fmla="*/ 2265680 w 2743200"/>
                <a:gd name="connsiteY76" fmla="*/ 2245360 h 2773680"/>
                <a:gd name="connsiteX77" fmla="*/ 2204720 w 2743200"/>
                <a:gd name="connsiteY77" fmla="*/ 2286000 h 2773680"/>
                <a:gd name="connsiteX78" fmla="*/ 2174240 w 2743200"/>
                <a:gd name="connsiteY78" fmla="*/ 2306320 h 2773680"/>
                <a:gd name="connsiteX79" fmla="*/ 2092960 w 2743200"/>
                <a:gd name="connsiteY79" fmla="*/ 2346960 h 2773680"/>
                <a:gd name="connsiteX80" fmla="*/ 2052320 w 2743200"/>
                <a:gd name="connsiteY80" fmla="*/ 2367280 h 2773680"/>
                <a:gd name="connsiteX81" fmla="*/ 2021840 w 2743200"/>
                <a:gd name="connsiteY81" fmla="*/ 2377440 h 2773680"/>
                <a:gd name="connsiteX82" fmla="*/ 1981200 w 2743200"/>
                <a:gd name="connsiteY82" fmla="*/ 2407920 h 2773680"/>
                <a:gd name="connsiteX83" fmla="*/ 1940560 w 2743200"/>
                <a:gd name="connsiteY83" fmla="*/ 2418080 h 2773680"/>
                <a:gd name="connsiteX84" fmla="*/ 1798320 w 2743200"/>
                <a:gd name="connsiteY84" fmla="*/ 2448560 h 2773680"/>
                <a:gd name="connsiteX85" fmla="*/ 1656080 w 2743200"/>
                <a:gd name="connsiteY85" fmla="*/ 2489200 h 2773680"/>
                <a:gd name="connsiteX86" fmla="*/ 1554480 w 2743200"/>
                <a:gd name="connsiteY86" fmla="*/ 2519680 h 2773680"/>
                <a:gd name="connsiteX87" fmla="*/ 1493520 w 2743200"/>
                <a:gd name="connsiteY87" fmla="*/ 2550160 h 2773680"/>
                <a:gd name="connsiteX88" fmla="*/ 1463040 w 2743200"/>
                <a:gd name="connsiteY88" fmla="*/ 2570480 h 2773680"/>
                <a:gd name="connsiteX89" fmla="*/ 1412240 w 2743200"/>
                <a:gd name="connsiteY89" fmla="*/ 2580640 h 2773680"/>
                <a:gd name="connsiteX90" fmla="*/ 1381760 w 2743200"/>
                <a:gd name="connsiteY90" fmla="*/ 2600960 h 2773680"/>
                <a:gd name="connsiteX91" fmla="*/ 1280160 w 2743200"/>
                <a:gd name="connsiteY91" fmla="*/ 2631440 h 2773680"/>
                <a:gd name="connsiteX92" fmla="*/ 1239520 w 2743200"/>
                <a:gd name="connsiteY92" fmla="*/ 2651760 h 2773680"/>
                <a:gd name="connsiteX93" fmla="*/ 1209040 w 2743200"/>
                <a:gd name="connsiteY93" fmla="*/ 2661920 h 2773680"/>
                <a:gd name="connsiteX94" fmla="*/ 1107440 w 2743200"/>
                <a:gd name="connsiteY94" fmla="*/ 2682240 h 2773680"/>
                <a:gd name="connsiteX95" fmla="*/ 1066800 w 2743200"/>
                <a:gd name="connsiteY95" fmla="*/ 2702560 h 2773680"/>
                <a:gd name="connsiteX96" fmla="*/ 975360 w 2743200"/>
                <a:gd name="connsiteY96" fmla="*/ 2722880 h 2773680"/>
                <a:gd name="connsiteX97" fmla="*/ 904240 w 2743200"/>
                <a:gd name="connsiteY97" fmla="*/ 2743200 h 2773680"/>
                <a:gd name="connsiteX98" fmla="*/ 833120 w 2743200"/>
                <a:gd name="connsiteY98" fmla="*/ 2753360 h 2773680"/>
                <a:gd name="connsiteX99" fmla="*/ 670560 w 2743200"/>
                <a:gd name="connsiteY99" fmla="*/ 2773680 h 2773680"/>
                <a:gd name="connsiteX100" fmla="*/ 304800 w 2743200"/>
                <a:gd name="connsiteY100" fmla="*/ 2763520 h 2773680"/>
                <a:gd name="connsiteX101" fmla="*/ 213360 w 2743200"/>
                <a:gd name="connsiteY101" fmla="*/ 2743200 h 2773680"/>
                <a:gd name="connsiteX102" fmla="*/ 172720 w 2743200"/>
                <a:gd name="connsiteY102" fmla="*/ 2722880 h 2773680"/>
                <a:gd name="connsiteX103" fmla="*/ 132080 w 2743200"/>
                <a:gd name="connsiteY103" fmla="*/ 2712720 h 2773680"/>
                <a:gd name="connsiteX104" fmla="*/ 111760 w 2743200"/>
                <a:gd name="connsiteY104" fmla="*/ 2672080 h 2773680"/>
                <a:gd name="connsiteX105" fmla="*/ 81280 w 2743200"/>
                <a:gd name="connsiteY105" fmla="*/ 2661920 h 2773680"/>
                <a:gd name="connsiteX106" fmla="*/ 30480 w 2743200"/>
                <a:gd name="connsiteY106" fmla="*/ 2570480 h 2773680"/>
                <a:gd name="connsiteX107" fmla="*/ 0 w 2743200"/>
                <a:gd name="connsiteY107" fmla="*/ 2499360 h 2773680"/>
                <a:gd name="connsiteX108" fmla="*/ 30480 w 2743200"/>
                <a:gd name="connsiteY108" fmla="*/ 2316480 h 2773680"/>
                <a:gd name="connsiteX109" fmla="*/ 91440 w 2743200"/>
                <a:gd name="connsiteY109" fmla="*/ 2255520 h 2773680"/>
                <a:gd name="connsiteX110" fmla="*/ 111760 w 2743200"/>
                <a:gd name="connsiteY110" fmla="*/ 2225040 h 2773680"/>
                <a:gd name="connsiteX111" fmla="*/ 172720 w 2743200"/>
                <a:gd name="connsiteY111" fmla="*/ 2194560 h 2773680"/>
                <a:gd name="connsiteX112" fmla="*/ 233680 w 2743200"/>
                <a:gd name="connsiteY112" fmla="*/ 2143760 h 2773680"/>
                <a:gd name="connsiteX113" fmla="*/ 264160 w 2743200"/>
                <a:gd name="connsiteY113" fmla="*/ 2133600 h 2773680"/>
                <a:gd name="connsiteX114" fmla="*/ 325120 w 2743200"/>
                <a:gd name="connsiteY114" fmla="*/ 2082800 h 2773680"/>
                <a:gd name="connsiteX115" fmla="*/ 365760 w 2743200"/>
                <a:gd name="connsiteY115" fmla="*/ 2052320 h 2773680"/>
                <a:gd name="connsiteX116" fmla="*/ 426720 w 2743200"/>
                <a:gd name="connsiteY116" fmla="*/ 2011680 h 2773680"/>
                <a:gd name="connsiteX117" fmla="*/ 447040 w 2743200"/>
                <a:gd name="connsiteY117" fmla="*/ 1981200 h 2773680"/>
                <a:gd name="connsiteX118" fmla="*/ 426720 w 2743200"/>
                <a:gd name="connsiteY118" fmla="*/ 1849120 h 2773680"/>
                <a:gd name="connsiteX119" fmla="*/ 375920 w 2743200"/>
                <a:gd name="connsiteY119" fmla="*/ 1778000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43200" h="2773680">
                  <a:moveTo>
                    <a:pt x="467360" y="894080"/>
                  </a:moveTo>
                  <a:cubicBezTo>
                    <a:pt x="470747" y="877147"/>
                    <a:pt x="471457" y="859449"/>
                    <a:pt x="477520" y="843280"/>
                  </a:cubicBezTo>
                  <a:cubicBezTo>
                    <a:pt x="481807" y="831847"/>
                    <a:pt x="493030" y="824023"/>
                    <a:pt x="497840" y="812800"/>
                  </a:cubicBezTo>
                  <a:cubicBezTo>
                    <a:pt x="503341" y="799965"/>
                    <a:pt x="503988" y="785535"/>
                    <a:pt x="508000" y="772160"/>
                  </a:cubicBezTo>
                  <a:cubicBezTo>
                    <a:pt x="514155" y="751644"/>
                    <a:pt x="528320" y="711200"/>
                    <a:pt x="528320" y="711200"/>
                  </a:cubicBezTo>
                  <a:cubicBezTo>
                    <a:pt x="531707" y="673947"/>
                    <a:pt x="538480" y="636847"/>
                    <a:pt x="538480" y="599440"/>
                  </a:cubicBezTo>
                  <a:cubicBezTo>
                    <a:pt x="538480" y="562033"/>
                    <a:pt x="533610" y="524711"/>
                    <a:pt x="528320" y="487680"/>
                  </a:cubicBezTo>
                  <a:cubicBezTo>
                    <a:pt x="525566" y="468399"/>
                    <a:pt x="511254" y="440134"/>
                    <a:pt x="497840" y="426720"/>
                  </a:cubicBezTo>
                  <a:cubicBezTo>
                    <a:pt x="489206" y="418086"/>
                    <a:pt x="475994" y="415034"/>
                    <a:pt x="467360" y="406400"/>
                  </a:cubicBezTo>
                  <a:cubicBezTo>
                    <a:pt x="455386" y="394426"/>
                    <a:pt x="450659" y="375602"/>
                    <a:pt x="436880" y="365760"/>
                  </a:cubicBezTo>
                  <a:cubicBezTo>
                    <a:pt x="425517" y="357644"/>
                    <a:pt x="409666" y="359436"/>
                    <a:pt x="396240" y="355600"/>
                  </a:cubicBezTo>
                  <a:cubicBezTo>
                    <a:pt x="385942" y="352658"/>
                    <a:pt x="376446" y="346152"/>
                    <a:pt x="365760" y="345440"/>
                  </a:cubicBezTo>
                  <a:cubicBezTo>
                    <a:pt x="274460" y="339353"/>
                    <a:pt x="182880" y="338667"/>
                    <a:pt x="91440" y="335280"/>
                  </a:cubicBezTo>
                  <a:cubicBezTo>
                    <a:pt x="81280" y="325120"/>
                    <a:pt x="68930" y="316755"/>
                    <a:pt x="60960" y="304800"/>
                  </a:cubicBezTo>
                  <a:cubicBezTo>
                    <a:pt x="37306" y="269319"/>
                    <a:pt x="55646" y="178502"/>
                    <a:pt x="60960" y="162560"/>
                  </a:cubicBezTo>
                  <a:cubicBezTo>
                    <a:pt x="67018" y="144385"/>
                    <a:pt x="86640" y="133888"/>
                    <a:pt x="101600" y="121920"/>
                  </a:cubicBezTo>
                  <a:cubicBezTo>
                    <a:pt x="163736" y="72212"/>
                    <a:pt x="147803" y="92615"/>
                    <a:pt x="203200" y="60960"/>
                  </a:cubicBezTo>
                  <a:cubicBezTo>
                    <a:pt x="240790" y="39480"/>
                    <a:pt x="240885" y="25696"/>
                    <a:pt x="294640" y="20320"/>
                  </a:cubicBezTo>
                  <a:cubicBezTo>
                    <a:pt x="416738" y="8110"/>
                    <a:pt x="362668" y="15755"/>
                    <a:pt x="457200" y="0"/>
                  </a:cubicBezTo>
                  <a:cubicBezTo>
                    <a:pt x="511387" y="3387"/>
                    <a:pt x="565965" y="2824"/>
                    <a:pt x="619760" y="10160"/>
                  </a:cubicBezTo>
                  <a:cubicBezTo>
                    <a:pt x="640983" y="13054"/>
                    <a:pt x="660400" y="23707"/>
                    <a:pt x="680720" y="30480"/>
                  </a:cubicBezTo>
                  <a:cubicBezTo>
                    <a:pt x="690880" y="33867"/>
                    <a:pt x="701621" y="35851"/>
                    <a:pt x="711200" y="40640"/>
                  </a:cubicBezTo>
                  <a:cubicBezTo>
                    <a:pt x="736049" y="53064"/>
                    <a:pt x="755411" y="65140"/>
                    <a:pt x="782320" y="71120"/>
                  </a:cubicBezTo>
                  <a:cubicBezTo>
                    <a:pt x="850434" y="86256"/>
                    <a:pt x="914415" y="86361"/>
                    <a:pt x="985520" y="91440"/>
                  </a:cubicBezTo>
                  <a:lnTo>
                    <a:pt x="1188720" y="121920"/>
                  </a:lnTo>
                  <a:cubicBezTo>
                    <a:pt x="1209040" y="125307"/>
                    <a:pt x="1229570" y="127611"/>
                    <a:pt x="1249680" y="132080"/>
                  </a:cubicBezTo>
                  <a:cubicBezTo>
                    <a:pt x="1260135" y="134403"/>
                    <a:pt x="1269770" y="139643"/>
                    <a:pt x="1280160" y="142240"/>
                  </a:cubicBezTo>
                  <a:cubicBezTo>
                    <a:pt x="1296913" y="146428"/>
                    <a:pt x="1314027" y="149013"/>
                    <a:pt x="1330960" y="152400"/>
                  </a:cubicBezTo>
                  <a:cubicBezTo>
                    <a:pt x="1341120" y="162560"/>
                    <a:pt x="1349748" y="174529"/>
                    <a:pt x="1361440" y="182880"/>
                  </a:cubicBezTo>
                  <a:cubicBezTo>
                    <a:pt x="1417561" y="222967"/>
                    <a:pt x="1399737" y="180537"/>
                    <a:pt x="1463040" y="243840"/>
                  </a:cubicBezTo>
                  <a:cubicBezTo>
                    <a:pt x="1534710" y="315510"/>
                    <a:pt x="1498297" y="291949"/>
                    <a:pt x="1564640" y="325120"/>
                  </a:cubicBezTo>
                  <a:cubicBezTo>
                    <a:pt x="1568027" y="335280"/>
                    <a:pt x="1568110" y="347237"/>
                    <a:pt x="1574800" y="355600"/>
                  </a:cubicBezTo>
                  <a:cubicBezTo>
                    <a:pt x="1582428" y="365135"/>
                    <a:pt x="1595899" y="368103"/>
                    <a:pt x="1605280" y="375920"/>
                  </a:cubicBezTo>
                  <a:cubicBezTo>
                    <a:pt x="1616318" y="385118"/>
                    <a:pt x="1626562" y="395362"/>
                    <a:pt x="1635760" y="406400"/>
                  </a:cubicBezTo>
                  <a:cubicBezTo>
                    <a:pt x="1643577" y="415781"/>
                    <a:pt x="1648263" y="427499"/>
                    <a:pt x="1656080" y="436880"/>
                  </a:cubicBezTo>
                  <a:cubicBezTo>
                    <a:pt x="1665278" y="447918"/>
                    <a:pt x="1678209" y="455668"/>
                    <a:pt x="1686560" y="467360"/>
                  </a:cubicBezTo>
                  <a:cubicBezTo>
                    <a:pt x="1733434" y="532984"/>
                    <a:pt x="1677272" y="488261"/>
                    <a:pt x="1737360" y="528320"/>
                  </a:cubicBezTo>
                  <a:cubicBezTo>
                    <a:pt x="1751724" y="564231"/>
                    <a:pt x="1754587" y="581505"/>
                    <a:pt x="1778000" y="609600"/>
                  </a:cubicBezTo>
                  <a:cubicBezTo>
                    <a:pt x="1787198" y="620638"/>
                    <a:pt x="1800129" y="628388"/>
                    <a:pt x="1808480" y="640080"/>
                  </a:cubicBezTo>
                  <a:cubicBezTo>
                    <a:pt x="1817283" y="652405"/>
                    <a:pt x="1819104" y="669085"/>
                    <a:pt x="1828800" y="680720"/>
                  </a:cubicBezTo>
                  <a:cubicBezTo>
                    <a:pt x="1836617" y="690101"/>
                    <a:pt x="1850154" y="692928"/>
                    <a:pt x="1859280" y="701040"/>
                  </a:cubicBezTo>
                  <a:cubicBezTo>
                    <a:pt x="1880758" y="720132"/>
                    <a:pt x="1892978" y="752913"/>
                    <a:pt x="1920240" y="762000"/>
                  </a:cubicBezTo>
                  <a:lnTo>
                    <a:pt x="1981200" y="782320"/>
                  </a:lnTo>
                  <a:lnTo>
                    <a:pt x="2011680" y="792480"/>
                  </a:lnTo>
                  <a:cubicBezTo>
                    <a:pt x="2021840" y="802640"/>
                    <a:pt x="2031122" y="813762"/>
                    <a:pt x="2042160" y="822960"/>
                  </a:cubicBezTo>
                  <a:cubicBezTo>
                    <a:pt x="2051541" y="830777"/>
                    <a:pt x="2064006" y="834646"/>
                    <a:pt x="2072640" y="843280"/>
                  </a:cubicBezTo>
                  <a:cubicBezTo>
                    <a:pt x="2084614" y="855254"/>
                    <a:pt x="2091146" y="871946"/>
                    <a:pt x="2103120" y="883920"/>
                  </a:cubicBezTo>
                  <a:cubicBezTo>
                    <a:pt x="2115094" y="895894"/>
                    <a:pt x="2131786" y="902426"/>
                    <a:pt x="2143760" y="914400"/>
                  </a:cubicBezTo>
                  <a:cubicBezTo>
                    <a:pt x="2152394" y="923034"/>
                    <a:pt x="2158619" y="933958"/>
                    <a:pt x="2164080" y="944880"/>
                  </a:cubicBezTo>
                  <a:cubicBezTo>
                    <a:pt x="2176959" y="970637"/>
                    <a:pt x="2169602" y="985042"/>
                    <a:pt x="2194560" y="1005840"/>
                  </a:cubicBezTo>
                  <a:cubicBezTo>
                    <a:pt x="2206195" y="1015536"/>
                    <a:pt x="2222050" y="1018646"/>
                    <a:pt x="2235200" y="1026160"/>
                  </a:cubicBezTo>
                  <a:cubicBezTo>
                    <a:pt x="2245802" y="1032218"/>
                    <a:pt x="2254758" y="1041019"/>
                    <a:pt x="2265680" y="1046480"/>
                  </a:cubicBezTo>
                  <a:cubicBezTo>
                    <a:pt x="2275259" y="1051269"/>
                    <a:pt x="2286798" y="1051439"/>
                    <a:pt x="2296160" y="1056640"/>
                  </a:cubicBezTo>
                  <a:cubicBezTo>
                    <a:pt x="2317508" y="1068500"/>
                    <a:pt x="2333952" y="1089557"/>
                    <a:pt x="2357120" y="1097280"/>
                  </a:cubicBezTo>
                  <a:cubicBezTo>
                    <a:pt x="2433732" y="1122817"/>
                    <a:pt x="2339298" y="1088369"/>
                    <a:pt x="2418080" y="1127760"/>
                  </a:cubicBezTo>
                  <a:cubicBezTo>
                    <a:pt x="2462300" y="1149870"/>
                    <a:pt x="2439869" y="1123004"/>
                    <a:pt x="2489200" y="1158240"/>
                  </a:cubicBezTo>
                  <a:cubicBezTo>
                    <a:pt x="2500892" y="1166591"/>
                    <a:pt x="2507120" y="1181742"/>
                    <a:pt x="2519680" y="1188720"/>
                  </a:cubicBezTo>
                  <a:cubicBezTo>
                    <a:pt x="2538404" y="1199122"/>
                    <a:pt x="2562818" y="1197159"/>
                    <a:pt x="2580640" y="1209040"/>
                  </a:cubicBezTo>
                  <a:lnTo>
                    <a:pt x="2641600" y="1249680"/>
                  </a:lnTo>
                  <a:cubicBezTo>
                    <a:pt x="2648373" y="1259840"/>
                    <a:pt x="2654103" y="1270779"/>
                    <a:pt x="2661920" y="1280160"/>
                  </a:cubicBezTo>
                  <a:cubicBezTo>
                    <a:pt x="2671118" y="1291198"/>
                    <a:pt x="2685271" y="1298165"/>
                    <a:pt x="2692400" y="1310640"/>
                  </a:cubicBezTo>
                  <a:cubicBezTo>
                    <a:pt x="2699328" y="1322764"/>
                    <a:pt x="2698548" y="1337905"/>
                    <a:pt x="2702560" y="1351280"/>
                  </a:cubicBezTo>
                  <a:cubicBezTo>
                    <a:pt x="2741381" y="1480682"/>
                    <a:pt x="2705658" y="1334741"/>
                    <a:pt x="2743200" y="1503680"/>
                  </a:cubicBezTo>
                  <a:cubicBezTo>
                    <a:pt x="2738654" y="1585508"/>
                    <a:pt x="2736108" y="1692019"/>
                    <a:pt x="2722880" y="1778000"/>
                  </a:cubicBezTo>
                  <a:cubicBezTo>
                    <a:pt x="2720757" y="1791801"/>
                    <a:pt x="2718965" y="1806151"/>
                    <a:pt x="2712720" y="1818640"/>
                  </a:cubicBezTo>
                  <a:cubicBezTo>
                    <a:pt x="2701798" y="1840483"/>
                    <a:pt x="2685627" y="1859280"/>
                    <a:pt x="2672080" y="1879600"/>
                  </a:cubicBezTo>
                  <a:cubicBezTo>
                    <a:pt x="2652100" y="1909570"/>
                    <a:pt x="2650616" y="1916114"/>
                    <a:pt x="2621280" y="1940560"/>
                  </a:cubicBezTo>
                  <a:cubicBezTo>
                    <a:pt x="2611899" y="1948377"/>
                    <a:pt x="2600181" y="1953063"/>
                    <a:pt x="2590800" y="1960880"/>
                  </a:cubicBezTo>
                  <a:cubicBezTo>
                    <a:pt x="2579762" y="1970078"/>
                    <a:pt x="2571358" y="1982162"/>
                    <a:pt x="2560320" y="1991360"/>
                  </a:cubicBezTo>
                  <a:cubicBezTo>
                    <a:pt x="2550939" y="1999177"/>
                    <a:pt x="2538966" y="2003568"/>
                    <a:pt x="2529840" y="2011680"/>
                  </a:cubicBezTo>
                  <a:cubicBezTo>
                    <a:pt x="2508362" y="2030772"/>
                    <a:pt x="2489200" y="2052320"/>
                    <a:pt x="2468880" y="2072640"/>
                  </a:cubicBezTo>
                  <a:cubicBezTo>
                    <a:pt x="2458720" y="2082800"/>
                    <a:pt x="2449895" y="2094499"/>
                    <a:pt x="2438400" y="2103120"/>
                  </a:cubicBezTo>
                  <a:lnTo>
                    <a:pt x="2397760" y="2133600"/>
                  </a:lnTo>
                  <a:cubicBezTo>
                    <a:pt x="2394373" y="2143760"/>
                    <a:pt x="2394290" y="2155717"/>
                    <a:pt x="2387600" y="2164080"/>
                  </a:cubicBezTo>
                  <a:cubicBezTo>
                    <a:pt x="2379972" y="2173615"/>
                    <a:pt x="2366501" y="2176583"/>
                    <a:pt x="2357120" y="2184400"/>
                  </a:cubicBezTo>
                  <a:cubicBezTo>
                    <a:pt x="2323415" y="2212487"/>
                    <a:pt x="2333998" y="2216281"/>
                    <a:pt x="2296160" y="2235200"/>
                  </a:cubicBezTo>
                  <a:cubicBezTo>
                    <a:pt x="2286581" y="2239989"/>
                    <a:pt x="2275042" y="2240159"/>
                    <a:pt x="2265680" y="2245360"/>
                  </a:cubicBezTo>
                  <a:cubicBezTo>
                    <a:pt x="2244332" y="2257220"/>
                    <a:pt x="2225040" y="2272453"/>
                    <a:pt x="2204720" y="2286000"/>
                  </a:cubicBezTo>
                  <a:cubicBezTo>
                    <a:pt x="2194560" y="2292773"/>
                    <a:pt x="2185162" y="2300859"/>
                    <a:pt x="2174240" y="2306320"/>
                  </a:cubicBezTo>
                  <a:lnTo>
                    <a:pt x="2092960" y="2346960"/>
                  </a:lnTo>
                  <a:cubicBezTo>
                    <a:pt x="2079413" y="2353733"/>
                    <a:pt x="2066688" y="2362491"/>
                    <a:pt x="2052320" y="2367280"/>
                  </a:cubicBezTo>
                  <a:lnTo>
                    <a:pt x="2021840" y="2377440"/>
                  </a:lnTo>
                  <a:cubicBezTo>
                    <a:pt x="2008293" y="2387600"/>
                    <a:pt x="1996346" y="2400347"/>
                    <a:pt x="1981200" y="2407920"/>
                  </a:cubicBezTo>
                  <a:cubicBezTo>
                    <a:pt x="1968711" y="2414165"/>
                    <a:pt x="1954214" y="2415154"/>
                    <a:pt x="1940560" y="2418080"/>
                  </a:cubicBezTo>
                  <a:cubicBezTo>
                    <a:pt x="1913031" y="2423979"/>
                    <a:pt x="1836983" y="2436961"/>
                    <a:pt x="1798320" y="2448560"/>
                  </a:cubicBezTo>
                  <a:cubicBezTo>
                    <a:pt x="1652563" y="2492287"/>
                    <a:pt x="1834157" y="2444681"/>
                    <a:pt x="1656080" y="2489200"/>
                  </a:cubicBezTo>
                  <a:cubicBezTo>
                    <a:pt x="1633362" y="2494879"/>
                    <a:pt x="1569321" y="2509786"/>
                    <a:pt x="1554480" y="2519680"/>
                  </a:cubicBezTo>
                  <a:cubicBezTo>
                    <a:pt x="1467129" y="2577914"/>
                    <a:pt x="1577648" y="2508096"/>
                    <a:pt x="1493520" y="2550160"/>
                  </a:cubicBezTo>
                  <a:cubicBezTo>
                    <a:pt x="1482598" y="2555621"/>
                    <a:pt x="1474473" y="2566193"/>
                    <a:pt x="1463040" y="2570480"/>
                  </a:cubicBezTo>
                  <a:cubicBezTo>
                    <a:pt x="1446871" y="2576543"/>
                    <a:pt x="1429173" y="2577253"/>
                    <a:pt x="1412240" y="2580640"/>
                  </a:cubicBezTo>
                  <a:cubicBezTo>
                    <a:pt x="1402080" y="2587413"/>
                    <a:pt x="1392918" y="2596001"/>
                    <a:pt x="1381760" y="2600960"/>
                  </a:cubicBezTo>
                  <a:cubicBezTo>
                    <a:pt x="1256700" y="2656542"/>
                    <a:pt x="1374732" y="2595976"/>
                    <a:pt x="1280160" y="2631440"/>
                  </a:cubicBezTo>
                  <a:cubicBezTo>
                    <a:pt x="1265979" y="2636758"/>
                    <a:pt x="1253441" y="2645794"/>
                    <a:pt x="1239520" y="2651760"/>
                  </a:cubicBezTo>
                  <a:cubicBezTo>
                    <a:pt x="1229676" y="2655979"/>
                    <a:pt x="1219338" y="2658978"/>
                    <a:pt x="1209040" y="2661920"/>
                  </a:cubicBezTo>
                  <a:cubicBezTo>
                    <a:pt x="1166602" y="2674045"/>
                    <a:pt x="1155342" y="2674256"/>
                    <a:pt x="1107440" y="2682240"/>
                  </a:cubicBezTo>
                  <a:cubicBezTo>
                    <a:pt x="1093893" y="2689013"/>
                    <a:pt x="1080981" y="2697242"/>
                    <a:pt x="1066800" y="2702560"/>
                  </a:cubicBezTo>
                  <a:cubicBezTo>
                    <a:pt x="1045940" y="2710382"/>
                    <a:pt x="994672" y="2718052"/>
                    <a:pt x="975360" y="2722880"/>
                  </a:cubicBezTo>
                  <a:cubicBezTo>
                    <a:pt x="951441" y="2728860"/>
                    <a:pt x="928348" y="2738034"/>
                    <a:pt x="904240" y="2743200"/>
                  </a:cubicBezTo>
                  <a:cubicBezTo>
                    <a:pt x="880824" y="2748218"/>
                    <a:pt x="856866" y="2750263"/>
                    <a:pt x="833120" y="2753360"/>
                  </a:cubicBezTo>
                  <a:lnTo>
                    <a:pt x="670560" y="2773680"/>
                  </a:lnTo>
                  <a:lnTo>
                    <a:pt x="304800" y="2763520"/>
                  </a:lnTo>
                  <a:cubicBezTo>
                    <a:pt x="279683" y="2762324"/>
                    <a:pt x="239258" y="2754299"/>
                    <a:pt x="213360" y="2743200"/>
                  </a:cubicBezTo>
                  <a:cubicBezTo>
                    <a:pt x="199439" y="2737234"/>
                    <a:pt x="186901" y="2728198"/>
                    <a:pt x="172720" y="2722880"/>
                  </a:cubicBezTo>
                  <a:cubicBezTo>
                    <a:pt x="159645" y="2717977"/>
                    <a:pt x="145627" y="2716107"/>
                    <a:pt x="132080" y="2712720"/>
                  </a:cubicBezTo>
                  <a:cubicBezTo>
                    <a:pt x="125307" y="2699173"/>
                    <a:pt x="122470" y="2682790"/>
                    <a:pt x="111760" y="2672080"/>
                  </a:cubicBezTo>
                  <a:cubicBezTo>
                    <a:pt x="104187" y="2664507"/>
                    <a:pt x="88853" y="2669493"/>
                    <a:pt x="81280" y="2661920"/>
                  </a:cubicBezTo>
                  <a:cubicBezTo>
                    <a:pt x="31778" y="2612418"/>
                    <a:pt x="49644" y="2615196"/>
                    <a:pt x="30480" y="2570480"/>
                  </a:cubicBezTo>
                  <a:cubicBezTo>
                    <a:pt x="-7184" y="2482597"/>
                    <a:pt x="23827" y="2570841"/>
                    <a:pt x="0" y="2499360"/>
                  </a:cubicBezTo>
                  <a:cubicBezTo>
                    <a:pt x="3514" y="2471246"/>
                    <a:pt x="18630" y="2334255"/>
                    <a:pt x="30480" y="2316480"/>
                  </a:cubicBezTo>
                  <a:cubicBezTo>
                    <a:pt x="78368" y="2244648"/>
                    <a:pt x="15827" y="2331133"/>
                    <a:pt x="91440" y="2255520"/>
                  </a:cubicBezTo>
                  <a:cubicBezTo>
                    <a:pt x="100074" y="2246886"/>
                    <a:pt x="103126" y="2233674"/>
                    <a:pt x="111760" y="2225040"/>
                  </a:cubicBezTo>
                  <a:cubicBezTo>
                    <a:pt x="140877" y="2195923"/>
                    <a:pt x="139666" y="2211087"/>
                    <a:pt x="172720" y="2194560"/>
                  </a:cubicBezTo>
                  <a:cubicBezTo>
                    <a:pt x="239202" y="2161319"/>
                    <a:pt x="166270" y="2188700"/>
                    <a:pt x="233680" y="2143760"/>
                  </a:cubicBezTo>
                  <a:cubicBezTo>
                    <a:pt x="242591" y="2137819"/>
                    <a:pt x="254581" y="2138389"/>
                    <a:pt x="264160" y="2133600"/>
                  </a:cubicBezTo>
                  <a:cubicBezTo>
                    <a:pt x="300088" y="2115636"/>
                    <a:pt x="293662" y="2109764"/>
                    <a:pt x="325120" y="2082800"/>
                  </a:cubicBezTo>
                  <a:cubicBezTo>
                    <a:pt x="337977" y="2071780"/>
                    <a:pt x="351888" y="2062031"/>
                    <a:pt x="365760" y="2052320"/>
                  </a:cubicBezTo>
                  <a:cubicBezTo>
                    <a:pt x="385767" y="2038315"/>
                    <a:pt x="426720" y="2011680"/>
                    <a:pt x="426720" y="2011680"/>
                  </a:cubicBezTo>
                  <a:cubicBezTo>
                    <a:pt x="433493" y="2001520"/>
                    <a:pt x="446103" y="1993375"/>
                    <a:pt x="447040" y="1981200"/>
                  </a:cubicBezTo>
                  <a:cubicBezTo>
                    <a:pt x="447868" y="1970434"/>
                    <a:pt x="443850" y="1879954"/>
                    <a:pt x="426720" y="1849120"/>
                  </a:cubicBezTo>
                  <a:cubicBezTo>
                    <a:pt x="399660" y="1800411"/>
                    <a:pt x="400164" y="1802244"/>
                    <a:pt x="375920" y="1778000"/>
                  </a:cubicBezTo>
                </a:path>
              </a:pathLst>
            </a:cu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コンテンツ プレースホルダー 2"/>
          <p:cNvSpPr>
            <a:spLocks noGrp="1"/>
          </p:cNvSpPr>
          <p:nvPr>
            <p:ph idx="1"/>
          </p:nvPr>
        </p:nvSpPr>
        <p:spPr>
          <a:xfrm>
            <a:off x="551384" y="2348880"/>
            <a:ext cx="6984776" cy="3528392"/>
          </a:xfrm>
        </p:spPr>
        <p:txBody>
          <a:bodyPr anchor="ctr">
            <a:noAutofit/>
          </a:bodyPr>
          <a:lstStyle/>
          <a:p>
            <a:pPr marL="0" indent="0">
              <a:lnSpc>
                <a:spcPct val="120000"/>
              </a:lnSpc>
              <a:buNone/>
            </a:pPr>
            <a:endParaRPr lang="en-US" altLang="ja-JP" sz="2400" b="1" dirty="0">
              <a:latin typeface="+mn-ea"/>
            </a:endParaRPr>
          </a:p>
          <a:p>
            <a:pPr marL="0" indent="0">
              <a:buNone/>
            </a:pPr>
            <a:r>
              <a:rPr lang="ja-JP" altLang="en-US" sz="2400" dirty="0">
                <a:latin typeface="+mn-ea"/>
                <a:cs typeface="+mn-lt"/>
              </a:rPr>
              <a:t>　　 </a:t>
            </a:r>
            <a:r>
              <a:rPr lang="ja-JP" altLang="en-US" dirty="0">
                <a:latin typeface="+mn-ea"/>
                <a:cs typeface="+mn-lt"/>
              </a:rPr>
              <a:t>◆</a:t>
            </a:r>
            <a:r>
              <a:rPr lang="en-US" altLang="ja-JP" dirty="0">
                <a:latin typeface="+mn-ea"/>
                <a:cs typeface="+mn-lt"/>
              </a:rPr>
              <a:t>  CT</a:t>
            </a:r>
            <a:r>
              <a:rPr lang="ja-JP" altLang="en-US" dirty="0">
                <a:latin typeface="+mn-ea"/>
                <a:cs typeface="+mn-lt"/>
              </a:rPr>
              <a:t>検査をする．</a:t>
            </a:r>
            <a:endParaRPr lang="en-US" altLang="ja-JP" dirty="0">
              <a:latin typeface="+mn-ea"/>
              <a:cs typeface="+mn-lt"/>
            </a:endParaRPr>
          </a:p>
          <a:p>
            <a:pPr marL="0" indent="0">
              <a:buNone/>
            </a:pPr>
            <a:r>
              <a:rPr lang="ja-JP" altLang="en-US" dirty="0">
                <a:latin typeface="+mn-ea"/>
                <a:cs typeface="+mn-lt"/>
              </a:rPr>
              <a:t>　　◆  切開排膿を行う．</a:t>
            </a:r>
            <a:endParaRPr lang="en-US" altLang="ja-JP" dirty="0">
              <a:latin typeface="+mn-ea"/>
              <a:cs typeface="+mn-lt"/>
            </a:endParaRPr>
          </a:p>
          <a:p>
            <a:pPr marL="0" indent="0">
              <a:buNone/>
            </a:pPr>
            <a:r>
              <a:rPr lang="ja-JP" altLang="en-US" dirty="0">
                <a:latin typeface="+mn-ea"/>
                <a:cs typeface="+mn-lt"/>
              </a:rPr>
              <a:t>　　◆</a:t>
            </a:r>
            <a:r>
              <a:rPr lang="en-US" altLang="ja-JP" dirty="0">
                <a:latin typeface="+mn-ea"/>
                <a:cs typeface="+mn-lt"/>
              </a:rPr>
              <a:t>  </a:t>
            </a:r>
            <a:r>
              <a:rPr lang="ja-JP" altLang="en-US" dirty="0">
                <a:latin typeface="+mn-ea"/>
                <a:cs typeface="+mn-lt"/>
              </a:rPr>
              <a:t>抗菌薬を投与する．</a:t>
            </a:r>
            <a:endParaRPr lang="en-US" altLang="ja-JP" dirty="0">
              <a:latin typeface="+mn-ea"/>
              <a:cs typeface="+mn-lt"/>
            </a:endParaRPr>
          </a:p>
          <a:p>
            <a:pPr marL="0" indent="0">
              <a:buNone/>
            </a:pPr>
            <a:r>
              <a:rPr lang="ja-JP" altLang="en-US" dirty="0">
                <a:latin typeface="+mn-ea"/>
                <a:cs typeface="+mn-lt"/>
              </a:rPr>
              <a:t>　　◆  絶食にする．</a:t>
            </a:r>
            <a:endParaRPr lang="en-US" altLang="ja-JP" dirty="0">
              <a:latin typeface="+mn-ea"/>
              <a:cs typeface="+mn-lt"/>
            </a:endParaRPr>
          </a:p>
          <a:p>
            <a:pPr marL="0" indent="0">
              <a:buNone/>
            </a:pPr>
            <a:r>
              <a:rPr lang="ja-JP" altLang="en-US" dirty="0">
                <a:latin typeface="+mn-ea"/>
                <a:cs typeface="+mn-lt"/>
              </a:rPr>
              <a:t>　　◆  入院管理とする．</a:t>
            </a:r>
            <a:endParaRPr lang="en-US" altLang="ja-JP" dirty="0">
              <a:latin typeface="+mn-ea"/>
              <a:cs typeface="+mn-lt"/>
            </a:endParaRPr>
          </a:p>
        </p:txBody>
      </p:sp>
    </p:spTree>
    <p:extLst>
      <p:ext uri="{BB962C8B-B14F-4D97-AF65-F5344CB8AC3E}">
        <p14:creationId xmlns:p14="http://schemas.microsoft.com/office/powerpoint/2010/main" val="7306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fade">
                                      <p:cBhvr>
                                        <p:cTn id="10" dur="500"/>
                                        <p:tgtEl>
                                          <p:spTgt spid="1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Effect transition="in" filter="fade">
                                      <p:cBhvr>
                                        <p:cTn id="13" dur="500"/>
                                        <p:tgtEl>
                                          <p:spTgt spid="1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animEffect transition="in" filter="fade">
                                      <p:cBhvr>
                                        <p:cTn id="16" dur="500"/>
                                        <p:tgtEl>
                                          <p:spTgt spid="1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animEffect transition="in" filter="fade">
                                      <p:cBhvr>
                                        <p:cTn id="19"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04112" y="2852936"/>
            <a:ext cx="3096344" cy="5760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grpSp>
        <p:nvGrpSpPr>
          <p:cNvPr id="10" name="グループ化 9"/>
          <p:cNvGrpSpPr/>
          <p:nvPr/>
        </p:nvGrpSpPr>
        <p:grpSpPr>
          <a:xfrm>
            <a:off x="1179712" y="1196048"/>
            <a:ext cx="2107976" cy="864096"/>
            <a:chOff x="1179712" y="1196048"/>
            <a:chExt cx="2107976" cy="864096"/>
          </a:xfrm>
        </p:grpSpPr>
        <p:sp>
          <p:nvSpPr>
            <p:cNvPr id="2" name="円/楕円 1"/>
            <p:cNvSpPr/>
            <p:nvPr/>
          </p:nvSpPr>
          <p:spPr>
            <a:xfrm>
              <a:off x="1179712" y="1196048"/>
              <a:ext cx="1944216" cy="8640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1415480" y="1230494"/>
              <a:ext cx="1872208"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b="1" dirty="0">
                  <a:latin typeface="+mn-ea"/>
                </a:rPr>
                <a:t>Answer</a:t>
              </a:r>
            </a:p>
          </p:txBody>
        </p:sp>
      </p:grpSp>
      <p:sp>
        <p:nvSpPr>
          <p:cNvPr id="17" name="コンテンツ プレースホルダー 2"/>
          <p:cNvSpPr>
            <a:spLocks noGrp="1"/>
          </p:cNvSpPr>
          <p:nvPr>
            <p:ph idx="1"/>
          </p:nvPr>
        </p:nvSpPr>
        <p:spPr>
          <a:xfrm>
            <a:off x="2279576" y="2349012"/>
            <a:ext cx="8424936" cy="4295915"/>
          </a:xfrm>
        </p:spPr>
        <p:txBody>
          <a:bodyPr anchor="ctr">
            <a:noAutofit/>
          </a:bodyPr>
          <a:lstStyle/>
          <a:p>
            <a:pPr marL="0" indent="0">
              <a:buNone/>
            </a:pPr>
            <a:r>
              <a:rPr lang="ja-JP" altLang="en-US" sz="2400" b="1" dirty="0">
                <a:latin typeface="+mn-ea"/>
              </a:rPr>
              <a:t>　　 </a:t>
            </a:r>
            <a:r>
              <a:rPr lang="en-US" altLang="ja-JP" dirty="0">
                <a:latin typeface="+mn-ea"/>
                <a:cs typeface="+mn-lt"/>
              </a:rPr>
              <a:t>1.  </a:t>
            </a:r>
            <a:r>
              <a:rPr lang="ja-JP" altLang="en-US" dirty="0">
                <a:latin typeface="+mn-ea"/>
                <a:cs typeface="+mn-lt"/>
              </a:rPr>
              <a:t>腹部単純</a:t>
            </a:r>
            <a:r>
              <a:rPr lang="en-US" altLang="ja-JP" dirty="0">
                <a:latin typeface="+mn-ea"/>
                <a:cs typeface="+mn-lt"/>
              </a:rPr>
              <a:t>CT</a:t>
            </a:r>
            <a:r>
              <a:rPr lang="ja-JP" altLang="en-US" dirty="0">
                <a:latin typeface="+mn-ea"/>
                <a:cs typeface="+mn-lt"/>
              </a:rPr>
              <a:t>を撮影．　エコーで代替可？</a:t>
            </a:r>
            <a:endParaRPr lang="en-US" altLang="ja-JP" dirty="0">
              <a:latin typeface="+mn-ea"/>
              <a:cs typeface="+mn-lt"/>
            </a:endParaRPr>
          </a:p>
          <a:p>
            <a:pPr marL="0" indent="0">
              <a:buNone/>
            </a:pPr>
            <a:r>
              <a:rPr lang="en-US" altLang="ja-JP" dirty="0">
                <a:latin typeface="+mn-ea"/>
                <a:cs typeface="+mn-lt"/>
              </a:rPr>
              <a:t>		</a:t>
            </a:r>
            <a:r>
              <a:rPr lang="ja-JP" altLang="en-US" sz="2400" dirty="0">
                <a:latin typeface="+mn-ea"/>
                <a:cs typeface="+mn-lt"/>
              </a:rPr>
              <a:t>膿瘍腔の広がりはどうか</a:t>
            </a:r>
            <a:endParaRPr lang="en-US" altLang="ja-JP" sz="2400" dirty="0">
              <a:latin typeface="+mn-ea"/>
              <a:cs typeface="+mn-lt"/>
            </a:endParaRPr>
          </a:p>
          <a:p>
            <a:pPr marL="0" indent="0">
              <a:buNone/>
            </a:pPr>
            <a:r>
              <a:rPr lang="en-US" altLang="ja-JP" sz="2400" dirty="0">
                <a:latin typeface="+mn-ea"/>
                <a:cs typeface="+mn-lt"/>
              </a:rPr>
              <a:t>		</a:t>
            </a:r>
            <a:r>
              <a:rPr lang="ja-JP" altLang="en-US" sz="2400" dirty="0">
                <a:latin typeface="+mn-ea"/>
                <a:cs typeface="+mn-lt"/>
              </a:rPr>
              <a:t>腸管の状態，位置関係はどうか</a:t>
            </a:r>
            <a:r>
              <a:rPr lang="en-US" altLang="ja-JP" dirty="0">
                <a:latin typeface="+mn-ea"/>
                <a:cs typeface="+mn-lt"/>
              </a:rPr>
              <a:t>	</a:t>
            </a:r>
          </a:p>
          <a:p>
            <a:pPr marL="0" indent="0">
              <a:buNone/>
            </a:pPr>
            <a:r>
              <a:rPr lang="ja-JP" altLang="en-US" dirty="0">
                <a:latin typeface="+mn-ea"/>
                <a:cs typeface="+mn-lt"/>
              </a:rPr>
              <a:t>　　</a:t>
            </a:r>
            <a:r>
              <a:rPr lang="en-US" altLang="ja-JP" dirty="0">
                <a:latin typeface="+mn-ea"/>
                <a:cs typeface="+mn-lt"/>
              </a:rPr>
              <a:t>2.</a:t>
            </a:r>
            <a:r>
              <a:rPr lang="ja-JP" altLang="en-US" dirty="0">
                <a:latin typeface="+mn-ea"/>
                <a:cs typeface="+mn-lt"/>
              </a:rPr>
              <a:t>  切開排膿を行う．</a:t>
            </a:r>
            <a:endParaRPr lang="en-US" altLang="ja-JP" dirty="0">
              <a:latin typeface="+mn-ea"/>
              <a:cs typeface="+mn-lt"/>
            </a:endParaRPr>
          </a:p>
          <a:p>
            <a:pPr marL="0" indent="0">
              <a:buNone/>
            </a:pPr>
            <a:r>
              <a:rPr lang="en-US" altLang="ja-JP" dirty="0">
                <a:latin typeface="+mn-ea"/>
                <a:cs typeface="+mn-lt"/>
              </a:rPr>
              <a:t>		</a:t>
            </a:r>
            <a:r>
              <a:rPr lang="ja-JP" altLang="en-US" sz="2400" dirty="0">
                <a:latin typeface="+mn-ea"/>
                <a:cs typeface="+mn-lt"/>
              </a:rPr>
              <a:t>局所麻酔下に切開，排膿</a:t>
            </a:r>
            <a:endParaRPr lang="en-US" altLang="ja-JP" dirty="0">
              <a:latin typeface="+mn-ea"/>
              <a:cs typeface="+mn-lt"/>
            </a:endParaRPr>
          </a:p>
          <a:p>
            <a:pPr marL="0" indent="0">
              <a:buNone/>
            </a:pPr>
            <a:r>
              <a:rPr lang="ja-JP" altLang="en-US" dirty="0">
                <a:latin typeface="+mn-ea"/>
                <a:cs typeface="+mn-lt"/>
              </a:rPr>
              <a:t>　　</a:t>
            </a:r>
            <a:r>
              <a:rPr lang="en-US" altLang="ja-JP" dirty="0">
                <a:latin typeface="+mn-ea"/>
                <a:cs typeface="+mn-lt"/>
              </a:rPr>
              <a:t>3.  </a:t>
            </a:r>
            <a:r>
              <a:rPr lang="ja-JP" altLang="en-US" dirty="0">
                <a:latin typeface="+mn-ea"/>
                <a:cs typeface="+mn-lt"/>
              </a:rPr>
              <a:t>入院にて絶食，抗菌薬投与，創処置を開始．</a:t>
            </a:r>
            <a:endParaRPr lang="en-US" altLang="ja-JP" dirty="0">
              <a:latin typeface="+mn-ea"/>
              <a:cs typeface="+mn-lt"/>
            </a:endParaRPr>
          </a:p>
        </p:txBody>
      </p:sp>
      <p:sp>
        <p:nvSpPr>
          <p:cNvPr id="11" name="コンテンツ プレースホルダー 2"/>
          <p:cNvSpPr txBox="1">
            <a:spLocks/>
          </p:cNvSpPr>
          <p:nvPr/>
        </p:nvSpPr>
        <p:spPr>
          <a:xfrm>
            <a:off x="3575720" y="1268760"/>
            <a:ext cx="6984776"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b="1" dirty="0">
                <a:latin typeface="+mn-ea"/>
              </a:rPr>
              <a:t>実際にはすべて行いました！</a:t>
            </a:r>
            <a:endParaRPr lang="en-US" altLang="ja-JP" b="1" dirty="0">
              <a:latin typeface="+mn-ea"/>
            </a:endParaRPr>
          </a:p>
        </p:txBody>
      </p:sp>
    </p:spTree>
    <p:extLst>
      <p:ext uri="{BB962C8B-B14F-4D97-AF65-F5344CB8AC3E}">
        <p14:creationId xmlns:p14="http://schemas.microsoft.com/office/powerpoint/2010/main" val="360061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248128" y="3072841"/>
            <a:ext cx="4449844" cy="298735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rotWithShape="1">
          <a:blip r:embed="rId3"/>
          <a:srcRect l="11656" t="21403" b="12683"/>
          <a:stretch/>
        </p:blipFill>
        <p:spPr>
          <a:xfrm>
            <a:off x="1132028" y="1592192"/>
            <a:ext cx="5792064" cy="4608512"/>
          </a:xfrm>
          <a:prstGeom prst="rect">
            <a:avLst/>
          </a:prstGeom>
        </p:spPr>
      </p:pic>
      <p:sp>
        <p:nvSpPr>
          <p:cNvPr id="3" name="角丸四角形 2"/>
          <p:cNvSpPr/>
          <p:nvPr/>
        </p:nvSpPr>
        <p:spPr>
          <a:xfrm>
            <a:off x="7248128" y="2663216"/>
            <a:ext cx="1378180" cy="129614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493586" y="2696608"/>
            <a:ext cx="1426550" cy="411255"/>
          </a:xfrm>
          <a:prstGeom prst="rect">
            <a:avLst/>
          </a:prstGeom>
          <a:noFill/>
        </p:spPr>
        <p:txBody>
          <a:bodyPr wrap="square" rtlCol="0">
            <a:spAutoFit/>
          </a:bodyPr>
          <a:lstStyle/>
          <a:p>
            <a:r>
              <a:rPr lang="en-US" altLang="ja-JP" sz="2000" b="1" dirty="0">
                <a:solidFill>
                  <a:srgbClr val="C00000"/>
                </a:solidFill>
              </a:rPr>
              <a:t>point</a:t>
            </a:r>
            <a:endParaRPr kumimoji="1" lang="ja-JP" altLang="en-US" sz="2000" b="1" dirty="0">
              <a:solidFill>
                <a:srgbClr val="C00000"/>
              </a:solidFill>
            </a:endParaRPr>
          </a:p>
        </p:txBody>
      </p:sp>
      <p:sp>
        <p:nvSpPr>
          <p:cNvPr id="6" name="テキスト ボックス 5"/>
          <p:cNvSpPr txBox="1"/>
          <p:nvPr/>
        </p:nvSpPr>
        <p:spPr>
          <a:xfrm>
            <a:off x="7402172" y="3251879"/>
            <a:ext cx="4295800" cy="2985433"/>
          </a:xfrm>
          <a:prstGeom prst="rect">
            <a:avLst/>
          </a:prstGeom>
          <a:noFill/>
        </p:spPr>
        <p:txBody>
          <a:bodyPr wrap="square" rtlCol="0">
            <a:spAutoFit/>
          </a:bodyPr>
          <a:lstStyle/>
          <a:p>
            <a:r>
              <a:rPr kumimoji="1" lang="ja-JP" altLang="en-US" sz="2400" b="1" dirty="0"/>
              <a:t>腸管損傷に注意！</a:t>
            </a:r>
            <a:endParaRPr lang="en-US" altLang="ja-JP" sz="2400" b="1" dirty="0"/>
          </a:p>
          <a:p>
            <a:r>
              <a:rPr lang="ja-JP" altLang="en-US" sz="2400" b="1" dirty="0"/>
              <a:t>傍</a:t>
            </a:r>
            <a:r>
              <a:rPr kumimoji="1" lang="ja-JP" altLang="en-US" sz="2400" b="1" dirty="0"/>
              <a:t>ストマヘルニア</a:t>
            </a:r>
            <a:r>
              <a:rPr lang="ja-JP" altLang="en-US" sz="2400" b="1" dirty="0"/>
              <a:t>併存</a:t>
            </a:r>
            <a:r>
              <a:rPr kumimoji="1" lang="ja-JP" altLang="en-US" sz="2400" b="1" dirty="0"/>
              <a:t>は</a:t>
            </a:r>
            <a:br>
              <a:rPr kumimoji="1" lang="en-US" altLang="ja-JP" sz="2400" b="1" dirty="0"/>
            </a:br>
            <a:r>
              <a:rPr kumimoji="1" lang="ja-JP" altLang="en-US" sz="2400" b="1" dirty="0"/>
              <a:t>とくに危険</a:t>
            </a:r>
            <a:endParaRPr kumimoji="1" lang="en-US" altLang="ja-JP" sz="2400" b="1" dirty="0"/>
          </a:p>
          <a:p>
            <a:endParaRPr lang="en-US" altLang="ja-JP" sz="2400" b="1" dirty="0"/>
          </a:p>
          <a:p>
            <a:r>
              <a:rPr kumimoji="1" lang="ja-JP" altLang="en-US" sz="2400" b="1" dirty="0"/>
              <a:t>切開孔は小さく</a:t>
            </a:r>
            <a:endParaRPr kumimoji="1" lang="en-US" altLang="ja-JP" sz="2400" b="1" dirty="0"/>
          </a:p>
          <a:p>
            <a:r>
              <a:rPr kumimoji="1" lang="ja-JP" altLang="en-US" sz="2400" b="1" dirty="0"/>
              <a:t>チューブ留置がおすすめ</a:t>
            </a:r>
            <a:endParaRPr kumimoji="1" lang="en-US" altLang="ja-JP" sz="2400" b="1" dirty="0"/>
          </a:p>
          <a:p>
            <a:r>
              <a:rPr lang="ja-JP" altLang="en-US" sz="2000" b="1" dirty="0"/>
              <a:t>＊写真では</a:t>
            </a:r>
            <a:r>
              <a:rPr lang="en-US" altLang="ja-JP" sz="2000" b="1" dirty="0"/>
              <a:t>10Fr</a:t>
            </a:r>
            <a:r>
              <a:rPr lang="ja-JP" altLang="en-US" sz="2000" b="1" dirty="0"/>
              <a:t>ネラトンチューブ</a:t>
            </a:r>
            <a:endParaRPr kumimoji="1" lang="en-US" altLang="ja-JP" sz="2000" b="1" dirty="0"/>
          </a:p>
          <a:p>
            <a:endParaRPr kumimoji="1" lang="en-US" altLang="ja-JP" sz="2400" b="1" dirty="0"/>
          </a:p>
        </p:txBody>
      </p:sp>
      <p:sp>
        <p:nvSpPr>
          <p:cNvPr id="8" name="円/楕円 7"/>
          <p:cNvSpPr/>
          <p:nvPr/>
        </p:nvSpPr>
        <p:spPr>
          <a:xfrm>
            <a:off x="4778568" y="2996953"/>
            <a:ext cx="1821487" cy="23412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388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grpSp>
        <p:nvGrpSpPr>
          <p:cNvPr id="10" name="グループ化 9"/>
          <p:cNvGrpSpPr/>
          <p:nvPr/>
        </p:nvGrpSpPr>
        <p:grpSpPr>
          <a:xfrm>
            <a:off x="1225588" y="1196048"/>
            <a:ext cx="2134108" cy="864096"/>
            <a:chOff x="1179712" y="1196048"/>
            <a:chExt cx="2134108" cy="864096"/>
          </a:xfrm>
        </p:grpSpPr>
        <p:sp>
          <p:nvSpPr>
            <p:cNvPr id="2" name="円/楕円 1"/>
            <p:cNvSpPr/>
            <p:nvPr/>
          </p:nvSpPr>
          <p:spPr>
            <a:xfrm>
              <a:off x="1179712" y="1196048"/>
              <a:ext cx="1944216" cy="8640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1441612" y="1216904"/>
              <a:ext cx="1872208"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b="1" dirty="0">
                  <a:latin typeface="+mn-ea"/>
                </a:rPr>
                <a:t>Answer</a:t>
              </a:r>
            </a:p>
          </p:txBody>
        </p:sp>
      </p:grpSp>
      <p:sp>
        <p:nvSpPr>
          <p:cNvPr id="17" name="コンテンツ プレースホルダー 2"/>
          <p:cNvSpPr>
            <a:spLocks noGrp="1"/>
          </p:cNvSpPr>
          <p:nvPr>
            <p:ph idx="1"/>
          </p:nvPr>
        </p:nvSpPr>
        <p:spPr>
          <a:xfrm>
            <a:off x="2279576" y="2349012"/>
            <a:ext cx="8280920" cy="4295915"/>
          </a:xfrm>
        </p:spPr>
        <p:txBody>
          <a:bodyPr anchor="ctr">
            <a:noAutofit/>
          </a:bodyPr>
          <a:lstStyle/>
          <a:p>
            <a:pPr marL="0" indent="0">
              <a:buNone/>
            </a:pPr>
            <a:r>
              <a:rPr lang="ja-JP" altLang="en-US" sz="2400" b="1" dirty="0">
                <a:latin typeface="+mn-ea"/>
              </a:rPr>
              <a:t>　　 </a:t>
            </a:r>
            <a:r>
              <a:rPr lang="en-US" altLang="ja-JP" dirty="0">
                <a:latin typeface="+mn-ea"/>
                <a:cs typeface="+mn-lt"/>
              </a:rPr>
              <a:t>1.  </a:t>
            </a:r>
            <a:r>
              <a:rPr lang="ja-JP" altLang="en-US" dirty="0">
                <a:latin typeface="+mn-ea"/>
                <a:cs typeface="+mn-lt"/>
              </a:rPr>
              <a:t>腹部単純</a:t>
            </a:r>
            <a:r>
              <a:rPr lang="en-US" altLang="ja-JP" dirty="0">
                <a:latin typeface="+mn-ea"/>
                <a:cs typeface="+mn-lt"/>
              </a:rPr>
              <a:t>CT</a:t>
            </a:r>
            <a:r>
              <a:rPr lang="ja-JP" altLang="en-US" dirty="0">
                <a:latin typeface="+mn-ea"/>
                <a:cs typeface="+mn-lt"/>
              </a:rPr>
              <a:t>を撮影．</a:t>
            </a:r>
            <a:endParaRPr lang="en-US" altLang="ja-JP" dirty="0">
              <a:latin typeface="+mn-ea"/>
              <a:cs typeface="+mn-lt"/>
            </a:endParaRPr>
          </a:p>
          <a:p>
            <a:pPr marL="0" indent="0">
              <a:buNone/>
            </a:pPr>
            <a:r>
              <a:rPr lang="en-US" altLang="ja-JP" dirty="0">
                <a:latin typeface="+mn-ea"/>
                <a:cs typeface="+mn-lt"/>
              </a:rPr>
              <a:t>		</a:t>
            </a:r>
            <a:r>
              <a:rPr lang="ja-JP" altLang="en-US" sz="2400" dirty="0">
                <a:latin typeface="+mn-ea"/>
                <a:cs typeface="+mn-lt"/>
              </a:rPr>
              <a:t>膿瘍腔の広がりはどうか</a:t>
            </a:r>
            <a:endParaRPr lang="en-US" altLang="ja-JP" sz="2400" dirty="0">
              <a:latin typeface="+mn-ea"/>
              <a:cs typeface="+mn-lt"/>
            </a:endParaRPr>
          </a:p>
          <a:p>
            <a:pPr marL="0" indent="0">
              <a:buNone/>
            </a:pPr>
            <a:r>
              <a:rPr lang="en-US" altLang="ja-JP" sz="2400" dirty="0">
                <a:latin typeface="+mn-ea"/>
                <a:cs typeface="+mn-lt"/>
              </a:rPr>
              <a:t>		</a:t>
            </a:r>
            <a:r>
              <a:rPr lang="ja-JP" altLang="en-US" sz="2400" dirty="0">
                <a:latin typeface="+mn-ea"/>
                <a:cs typeface="+mn-lt"/>
              </a:rPr>
              <a:t>腸管の状態，位置関係はどうか</a:t>
            </a:r>
            <a:r>
              <a:rPr lang="en-US" altLang="ja-JP" dirty="0">
                <a:latin typeface="+mn-ea"/>
                <a:cs typeface="+mn-lt"/>
              </a:rPr>
              <a:t>	</a:t>
            </a:r>
          </a:p>
          <a:p>
            <a:pPr marL="0" indent="0">
              <a:buNone/>
            </a:pPr>
            <a:r>
              <a:rPr lang="ja-JP" altLang="en-US" dirty="0">
                <a:latin typeface="+mn-ea"/>
                <a:cs typeface="+mn-lt"/>
              </a:rPr>
              <a:t>　　</a:t>
            </a:r>
            <a:r>
              <a:rPr lang="en-US" altLang="ja-JP" dirty="0">
                <a:latin typeface="+mn-ea"/>
                <a:cs typeface="+mn-lt"/>
              </a:rPr>
              <a:t>2.</a:t>
            </a:r>
            <a:r>
              <a:rPr lang="ja-JP" altLang="en-US" dirty="0">
                <a:latin typeface="+mn-ea"/>
                <a:cs typeface="+mn-lt"/>
              </a:rPr>
              <a:t>  切開排膿を行う．</a:t>
            </a:r>
            <a:endParaRPr lang="en-US" altLang="ja-JP" dirty="0">
              <a:latin typeface="+mn-ea"/>
              <a:cs typeface="+mn-lt"/>
            </a:endParaRPr>
          </a:p>
          <a:p>
            <a:pPr marL="0" indent="0">
              <a:buNone/>
            </a:pPr>
            <a:r>
              <a:rPr lang="en-US" altLang="ja-JP" dirty="0">
                <a:latin typeface="+mn-ea"/>
                <a:cs typeface="+mn-lt"/>
              </a:rPr>
              <a:t>		</a:t>
            </a:r>
            <a:r>
              <a:rPr lang="ja-JP" altLang="en-US" sz="2400" dirty="0">
                <a:latin typeface="+mn-ea"/>
                <a:cs typeface="+mn-lt"/>
              </a:rPr>
              <a:t>局所麻酔下に切開，排膿</a:t>
            </a:r>
            <a:endParaRPr lang="en-US" altLang="ja-JP" dirty="0">
              <a:latin typeface="+mn-ea"/>
              <a:cs typeface="+mn-lt"/>
            </a:endParaRPr>
          </a:p>
          <a:p>
            <a:pPr marL="0" indent="0">
              <a:buNone/>
            </a:pPr>
            <a:r>
              <a:rPr lang="ja-JP" altLang="en-US" dirty="0">
                <a:latin typeface="+mn-ea"/>
                <a:cs typeface="+mn-lt"/>
              </a:rPr>
              <a:t>　　</a:t>
            </a:r>
            <a:r>
              <a:rPr lang="en-US" altLang="ja-JP" dirty="0">
                <a:latin typeface="+mn-ea"/>
                <a:cs typeface="+mn-lt"/>
              </a:rPr>
              <a:t>3.  </a:t>
            </a:r>
            <a:r>
              <a:rPr lang="ja-JP" altLang="en-US" dirty="0">
                <a:latin typeface="+mn-ea"/>
                <a:cs typeface="+mn-lt"/>
              </a:rPr>
              <a:t>入院にて</a:t>
            </a:r>
            <a:r>
              <a:rPr lang="ja-JP" altLang="en-US" b="1" dirty="0">
                <a:latin typeface="+mn-ea"/>
                <a:cs typeface="+mn-lt"/>
              </a:rPr>
              <a:t>絶食</a:t>
            </a:r>
            <a:r>
              <a:rPr lang="ja-JP" altLang="en-US" dirty="0">
                <a:latin typeface="+mn-ea"/>
                <a:cs typeface="+mn-lt"/>
              </a:rPr>
              <a:t>，抗菌薬投与，創処置を開始．</a:t>
            </a:r>
            <a:endParaRPr lang="en-US" altLang="ja-JP" dirty="0">
              <a:latin typeface="+mn-ea"/>
              <a:cs typeface="+mn-lt"/>
            </a:endParaRPr>
          </a:p>
        </p:txBody>
      </p:sp>
      <p:sp>
        <p:nvSpPr>
          <p:cNvPr id="11" name="コンテンツ プレースホルダー 2"/>
          <p:cNvSpPr txBox="1">
            <a:spLocks/>
          </p:cNvSpPr>
          <p:nvPr/>
        </p:nvSpPr>
        <p:spPr>
          <a:xfrm>
            <a:off x="3575720" y="1301798"/>
            <a:ext cx="6984776"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b="1" dirty="0">
                <a:latin typeface="+mn-ea"/>
              </a:rPr>
              <a:t>実際にはすべて行いました！</a:t>
            </a:r>
            <a:endParaRPr lang="en-US" altLang="ja-JP" b="1" dirty="0">
              <a:latin typeface="+mn-ea"/>
            </a:endParaRPr>
          </a:p>
        </p:txBody>
      </p:sp>
    </p:spTree>
    <p:extLst>
      <p:ext uri="{BB962C8B-B14F-4D97-AF65-F5344CB8AC3E}">
        <p14:creationId xmlns:p14="http://schemas.microsoft.com/office/powerpoint/2010/main" val="135294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a:off x="3893869" y="2661256"/>
            <a:ext cx="487014"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7719064" y="2574507"/>
            <a:ext cx="487014"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9408368" y="4252039"/>
            <a:ext cx="1872208" cy="400110"/>
          </a:xfrm>
          <a:prstGeom prst="rect">
            <a:avLst/>
          </a:prstGeom>
        </p:spPr>
        <p:txBody>
          <a:bodyPr wrap="square">
            <a:spAutoFit/>
          </a:bodyPr>
          <a:lstStyle/>
          <a:p>
            <a:r>
              <a:rPr lang="ja-JP" altLang="en-US" sz="2000" dirty="0">
                <a:latin typeface="游ゴシック" panose="020B0400000000000000" pitchFamily="50" charset="-128"/>
              </a:rPr>
              <a:t>約</a:t>
            </a:r>
            <a:r>
              <a:rPr lang="en-US" altLang="ja-JP" sz="2000" dirty="0">
                <a:latin typeface="游ゴシック" panose="020B0400000000000000" pitchFamily="50" charset="-128"/>
              </a:rPr>
              <a:t>30</a:t>
            </a:r>
            <a:r>
              <a:rPr lang="ja-JP" altLang="en-US" sz="2000" dirty="0">
                <a:latin typeface="游ゴシック" panose="020B0400000000000000" pitchFamily="50" charset="-128"/>
              </a:rPr>
              <a:t>日目</a:t>
            </a:r>
            <a:endParaRPr lang="en-US" altLang="ja-JP" sz="2000" dirty="0">
              <a:latin typeface="游ゴシック" panose="020B0400000000000000" pitchFamily="50" charset="-128"/>
            </a:endParaRPr>
          </a:p>
        </p:txBody>
      </p:sp>
      <p:sp>
        <p:nvSpPr>
          <p:cNvPr id="31" name="コンテンツ プレースホルダー 2">
            <a:extLst>
              <a:ext uri="{FF2B5EF4-FFF2-40B4-BE49-F238E27FC236}">
                <a16:creationId xmlns:a16="http://schemas.microsoft.com/office/drawing/2014/main" id="{F3F989B2-E4EF-47CE-B0B1-FDACBFC714E8}"/>
              </a:ext>
            </a:extLst>
          </p:cNvPr>
          <p:cNvSpPr>
            <a:spLocks noGrp="1"/>
          </p:cNvSpPr>
          <p:nvPr>
            <p:ph idx="1"/>
          </p:nvPr>
        </p:nvSpPr>
        <p:spPr>
          <a:xfrm>
            <a:off x="815623" y="5013176"/>
            <a:ext cx="10873208" cy="1656184"/>
          </a:xfrm>
        </p:spPr>
        <p:txBody>
          <a:bodyPr anchor="t">
            <a:noAutofit/>
          </a:bodyPr>
          <a:lstStyle/>
          <a:p>
            <a:pPr marL="0" lvl="0" indent="0">
              <a:lnSpc>
                <a:spcPct val="100000"/>
              </a:lnSpc>
              <a:spcBef>
                <a:spcPts val="0"/>
              </a:spcBef>
              <a:buNone/>
              <a:defRPr/>
            </a:pPr>
            <a:r>
              <a:rPr lang="ja-JP" altLang="en-US" sz="2400" dirty="0"/>
              <a:t>・挙上腸管穿通による皮下膿瘍と考えられた．膿瘍腔の処置を継続した．</a:t>
            </a:r>
            <a:endParaRPr lang="en-US" altLang="ja-JP" sz="2400" dirty="0"/>
          </a:p>
          <a:p>
            <a:pPr marL="0" lvl="0" indent="0">
              <a:lnSpc>
                <a:spcPts val="1800"/>
              </a:lnSpc>
              <a:spcBef>
                <a:spcPts val="0"/>
              </a:spcBef>
              <a:buNone/>
              <a:defRPr/>
            </a:pPr>
            <a:br>
              <a:rPr lang="en-US" altLang="ja-JP" sz="2400" dirty="0"/>
            </a:br>
            <a:r>
              <a:rPr lang="ja-JP" altLang="en-US" sz="2400" dirty="0"/>
              <a:t>・自然閉鎖は得られず，根治的手術も困難．腸管皮膚瘻として現在も残存</a:t>
            </a:r>
            <a:r>
              <a:rPr lang="ja-JP" altLang="ja-JP" sz="2400" dirty="0"/>
              <a:t>．</a:t>
            </a:r>
            <a:endParaRPr lang="en-US" altLang="ja-JP" sz="2400" dirty="0"/>
          </a:p>
          <a:p>
            <a:pPr marL="0" lvl="0" indent="0">
              <a:lnSpc>
                <a:spcPts val="1800"/>
              </a:lnSpc>
              <a:spcBef>
                <a:spcPts val="0"/>
              </a:spcBef>
              <a:buNone/>
              <a:defRPr/>
            </a:pPr>
            <a:endParaRPr lang="en-US" altLang="ja-JP" sz="2400" dirty="0"/>
          </a:p>
          <a:p>
            <a:pPr marL="0" lvl="0" indent="0">
              <a:lnSpc>
                <a:spcPts val="1800"/>
              </a:lnSpc>
              <a:spcBef>
                <a:spcPts val="0"/>
              </a:spcBef>
              <a:buNone/>
              <a:defRPr/>
            </a:pPr>
            <a:r>
              <a:rPr lang="ja-JP" altLang="en-US" sz="2400" dirty="0"/>
              <a:t>　</a:t>
            </a:r>
            <a:r>
              <a:rPr lang="en-US" altLang="ja-JP" sz="2400" dirty="0"/>
              <a:t>QOL</a:t>
            </a:r>
            <a:r>
              <a:rPr lang="ja-JP" altLang="en-US" sz="2400" dirty="0"/>
              <a:t>はかなり改善されている．</a:t>
            </a:r>
            <a:endParaRPr lang="en-US" altLang="ja-JP" sz="2400" dirty="0"/>
          </a:p>
        </p:txBody>
      </p:sp>
      <p:sp>
        <p:nvSpPr>
          <p:cNvPr id="27" name="正方形/長方形 26">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ストマ周囲膿瘍，腸管皮膚瘻</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pic>
        <p:nvPicPr>
          <p:cNvPr id="33" name="図 32"/>
          <p:cNvPicPr>
            <a:picLocks noChangeAspect="1"/>
          </p:cNvPicPr>
          <p:nvPr/>
        </p:nvPicPr>
        <p:blipFill rotWithShape="1">
          <a:blip r:embed="rId3"/>
          <a:srcRect l="8800" b="13937"/>
          <a:stretch/>
        </p:blipFill>
        <p:spPr>
          <a:xfrm>
            <a:off x="557687" y="1067559"/>
            <a:ext cx="3336182" cy="3112472"/>
          </a:xfrm>
          <a:prstGeom prst="rect">
            <a:avLst/>
          </a:prstGeom>
        </p:spPr>
      </p:pic>
      <p:pic>
        <p:nvPicPr>
          <p:cNvPr id="34" name="図 33"/>
          <p:cNvPicPr>
            <a:picLocks noChangeAspect="1"/>
          </p:cNvPicPr>
          <p:nvPr/>
        </p:nvPicPr>
        <p:blipFill rotWithShape="1">
          <a:blip r:embed="rId4"/>
          <a:srcRect l="4371" r="7491" b="14021"/>
          <a:stretch/>
        </p:blipFill>
        <p:spPr>
          <a:xfrm>
            <a:off x="4389654" y="1089357"/>
            <a:ext cx="3319257" cy="3090674"/>
          </a:xfrm>
          <a:prstGeom prst="rect">
            <a:avLst/>
          </a:prstGeom>
        </p:spPr>
      </p:pic>
      <p:pic>
        <p:nvPicPr>
          <p:cNvPr id="35" name="図 34"/>
          <p:cNvPicPr>
            <a:picLocks noChangeAspect="1"/>
          </p:cNvPicPr>
          <p:nvPr/>
        </p:nvPicPr>
        <p:blipFill rotWithShape="1">
          <a:blip r:embed="rId5"/>
          <a:srcRect r="1955" b="14156"/>
          <a:stretch/>
        </p:blipFill>
        <p:spPr>
          <a:xfrm>
            <a:off x="8216231" y="1089357"/>
            <a:ext cx="3298663" cy="3090674"/>
          </a:xfrm>
          <a:prstGeom prst="rect">
            <a:avLst/>
          </a:prstGeom>
        </p:spPr>
      </p:pic>
      <p:sp>
        <p:nvSpPr>
          <p:cNvPr id="36" name="正方形/長方形 35"/>
          <p:cNvSpPr/>
          <p:nvPr/>
        </p:nvSpPr>
        <p:spPr>
          <a:xfrm>
            <a:off x="22176" y="4252039"/>
            <a:ext cx="1248888" cy="400110"/>
          </a:xfrm>
          <a:prstGeom prst="rect">
            <a:avLst/>
          </a:prstGeom>
        </p:spPr>
        <p:txBody>
          <a:bodyPr wrap="square">
            <a:spAutoFit/>
          </a:bodyPr>
          <a:lstStyle/>
          <a:p>
            <a:r>
              <a:rPr lang="ja-JP" altLang="en-US" sz="2000" dirty="0">
                <a:latin typeface="游ゴシック" panose="020B0400000000000000" pitchFamily="50" charset="-128"/>
              </a:rPr>
              <a:t>処置開始</a:t>
            </a:r>
            <a:endParaRPr lang="en-US" altLang="ja-JP" sz="2000" dirty="0">
              <a:latin typeface="游ゴシック" panose="020B0400000000000000" pitchFamily="50" charset="-128"/>
            </a:endParaRPr>
          </a:p>
        </p:txBody>
      </p:sp>
      <p:sp>
        <p:nvSpPr>
          <p:cNvPr id="37" name="正方形/長方形 36"/>
          <p:cNvSpPr/>
          <p:nvPr/>
        </p:nvSpPr>
        <p:spPr>
          <a:xfrm>
            <a:off x="5591944" y="4252039"/>
            <a:ext cx="1584176" cy="401097"/>
          </a:xfrm>
          <a:prstGeom prst="rect">
            <a:avLst/>
          </a:prstGeom>
        </p:spPr>
        <p:txBody>
          <a:bodyPr wrap="square">
            <a:spAutoFit/>
          </a:bodyPr>
          <a:lstStyle/>
          <a:p>
            <a:r>
              <a:rPr lang="ja-JP" altLang="en-US" sz="2000" dirty="0">
                <a:latin typeface="游ゴシック" panose="020B0400000000000000" pitchFamily="50" charset="-128"/>
              </a:rPr>
              <a:t>約</a:t>
            </a:r>
            <a:r>
              <a:rPr lang="en-US" altLang="ja-JP" sz="2000" dirty="0">
                <a:latin typeface="游ゴシック" panose="020B0400000000000000" pitchFamily="50" charset="-128"/>
              </a:rPr>
              <a:t>15</a:t>
            </a:r>
            <a:r>
              <a:rPr lang="ja-JP" altLang="en-US" sz="2000" dirty="0">
                <a:latin typeface="游ゴシック" panose="020B0400000000000000" pitchFamily="50" charset="-128"/>
              </a:rPr>
              <a:t>日目</a:t>
            </a:r>
            <a:endParaRPr lang="en-US" altLang="ja-JP" sz="2000" dirty="0">
              <a:latin typeface="游ゴシック" panose="020B0400000000000000" pitchFamily="50" charset="-128"/>
            </a:endParaRPr>
          </a:p>
        </p:txBody>
      </p:sp>
      <p:sp>
        <p:nvSpPr>
          <p:cNvPr id="38" name="正方形/長方形 37"/>
          <p:cNvSpPr/>
          <p:nvPr/>
        </p:nvSpPr>
        <p:spPr>
          <a:xfrm>
            <a:off x="1881977" y="4252039"/>
            <a:ext cx="1405711" cy="397156"/>
          </a:xfrm>
          <a:prstGeom prst="rect">
            <a:avLst/>
          </a:prstGeom>
        </p:spPr>
        <p:txBody>
          <a:bodyPr wrap="square">
            <a:spAutoFit/>
          </a:bodyPr>
          <a:lstStyle/>
          <a:p>
            <a:r>
              <a:rPr lang="en-US" altLang="ja-JP" sz="2000" dirty="0">
                <a:latin typeface="游ゴシック" panose="020B0400000000000000" pitchFamily="50" charset="-128"/>
              </a:rPr>
              <a:t>5</a:t>
            </a:r>
            <a:r>
              <a:rPr lang="ja-JP" altLang="en-US" sz="2000" dirty="0">
                <a:latin typeface="游ゴシック" panose="020B0400000000000000" pitchFamily="50" charset="-128"/>
              </a:rPr>
              <a:t>日目</a:t>
            </a:r>
            <a:endParaRPr lang="en-US" altLang="ja-JP" sz="2000" dirty="0">
              <a:latin typeface="游ゴシック" panose="020B0400000000000000" pitchFamily="50" charset="-128"/>
            </a:endParaRPr>
          </a:p>
        </p:txBody>
      </p:sp>
      <p:sp>
        <p:nvSpPr>
          <p:cNvPr id="39" name="角丸四角形 38"/>
          <p:cNvSpPr/>
          <p:nvPr/>
        </p:nvSpPr>
        <p:spPr>
          <a:xfrm>
            <a:off x="3067879" y="1233868"/>
            <a:ext cx="2096898" cy="654527"/>
          </a:xfrm>
          <a:prstGeom prst="round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C00000"/>
                </a:solidFill>
              </a:rPr>
              <a:t>腸管穿通</a:t>
            </a:r>
            <a:endParaRPr lang="en-US" altLang="ja-JP" sz="2400" b="1" dirty="0">
              <a:solidFill>
                <a:srgbClr val="C00000"/>
              </a:solidFill>
            </a:endParaRPr>
          </a:p>
        </p:txBody>
      </p:sp>
      <p:sp>
        <p:nvSpPr>
          <p:cNvPr id="40" name="角丸四角形 39"/>
          <p:cNvSpPr/>
          <p:nvPr/>
        </p:nvSpPr>
        <p:spPr>
          <a:xfrm>
            <a:off x="7032104" y="1233867"/>
            <a:ext cx="2096898" cy="654527"/>
          </a:xfrm>
          <a:prstGeom prst="round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C00000"/>
                </a:solidFill>
              </a:rPr>
              <a:t>腸管皮膚瘻</a:t>
            </a:r>
            <a:endParaRPr lang="en-US" altLang="ja-JP" sz="2400" b="1" dirty="0">
              <a:solidFill>
                <a:srgbClr val="C00000"/>
              </a:solidFill>
            </a:endParaRPr>
          </a:p>
        </p:txBody>
      </p:sp>
      <p:sp>
        <p:nvSpPr>
          <p:cNvPr id="2" name="フリーフォーム 1"/>
          <p:cNvSpPr/>
          <p:nvPr/>
        </p:nvSpPr>
        <p:spPr>
          <a:xfrm>
            <a:off x="2082800" y="2735287"/>
            <a:ext cx="1310640" cy="123208"/>
          </a:xfrm>
          <a:custGeom>
            <a:avLst/>
            <a:gdLst>
              <a:gd name="connsiteX0" fmla="*/ 0 w 1310640"/>
              <a:gd name="connsiteY0" fmla="*/ 50800 h 123208"/>
              <a:gd name="connsiteX1" fmla="*/ 101600 w 1310640"/>
              <a:gd name="connsiteY1" fmla="*/ 30480 h 123208"/>
              <a:gd name="connsiteX2" fmla="*/ 213360 w 1310640"/>
              <a:gd name="connsiteY2" fmla="*/ 0 h 123208"/>
              <a:gd name="connsiteX3" fmla="*/ 426720 w 1310640"/>
              <a:gd name="connsiteY3" fmla="*/ 20320 h 123208"/>
              <a:gd name="connsiteX4" fmla="*/ 487680 w 1310640"/>
              <a:gd name="connsiteY4" fmla="*/ 60960 h 123208"/>
              <a:gd name="connsiteX5" fmla="*/ 528320 w 1310640"/>
              <a:gd name="connsiteY5" fmla="*/ 71120 h 123208"/>
              <a:gd name="connsiteX6" fmla="*/ 965200 w 1310640"/>
              <a:gd name="connsiteY6" fmla="*/ 81280 h 123208"/>
              <a:gd name="connsiteX7" fmla="*/ 1097280 w 1310640"/>
              <a:gd name="connsiteY7" fmla="*/ 111760 h 123208"/>
              <a:gd name="connsiteX8" fmla="*/ 1127760 w 1310640"/>
              <a:gd name="connsiteY8" fmla="*/ 121920 h 123208"/>
              <a:gd name="connsiteX9" fmla="*/ 1310640 w 1310640"/>
              <a:gd name="connsiteY9" fmla="*/ 121920 h 1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0" h="123208">
                <a:moveTo>
                  <a:pt x="0" y="50800"/>
                </a:moveTo>
                <a:cubicBezTo>
                  <a:pt x="33867" y="44027"/>
                  <a:pt x="70709" y="45926"/>
                  <a:pt x="101600" y="30480"/>
                </a:cubicBezTo>
                <a:cubicBezTo>
                  <a:pt x="163659" y="-550"/>
                  <a:pt x="127247" y="12302"/>
                  <a:pt x="213360" y="0"/>
                </a:cubicBezTo>
                <a:cubicBezTo>
                  <a:pt x="284480" y="6773"/>
                  <a:pt x="355830" y="11459"/>
                  <a:pt x="426720" y="20320"/>
                </a:cubicBezTo>
                <a:cubicBezTo>
                  <a:pt x="477474" y="26664"/>
                  <a:pt x="440714" y="34123"/>
                  <a:pt x="487680" y="60960"/>
                </a:cubicBezTo>
                <a:cubicBezTo>
                  <a:pt x="499804" y="67888"/>
                  <a:pt x="514369" y="70526"/>
                  <a:pt x="528320" y="71120"/>
                </a:cubicBezTo>
                <a:cubicBezTo>
                  <a:pt x="673854" y="77313"/>
                  <a:pt x="819573" y="77893"/>
                  <a:pt x="965200" y="81280"/>
                </a:cubicBezTo>
                <a:cubicBezTo>
                  <a:pt x="1042340" y="94137"/>
                  <a:pt x="1016095" y="87404"/>
                  <a:pt x="1097280" y="111760"/>
                </a:cubicBezTo>
                <a:cubicBezTo>
                  <a:pt x="1107538" y="114837"/>
                  <a:pt x="1117063" y="121411"/>
                  <a:pt x="1127760" y="121920"/>
                </a:cubicBezTo>
                <a:cubicBezTo>
                  <a:pt x="1188651" y="124820"/>
                  <a:pt x="1249680" y="121920"/>
                  <a:pt x="1310640" y="121920"/>
                </a:cubicBezTo>
              </a:path>
            </a:pathLst>
          </a:cu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2092960" y="2897847"/>
            <a:ext cx="1280160" cy="152427"/>
          </a:xfrm>
          <a:custGeom>
            <a:avLst/>
            <a:gdLst>
              <a:gd name="connsiteX0" fmla="*/ 0 w 1280160"/>
              <a:gd name="connsiteY0" fmla="*/ 30480 h 152427"/>
              <a:gd name="connsiteX1" fmla="*/ 182880 w 1280160"/>
              <a:gd name="connsiteY1" fmla="*/ 20320 h 152427"/>
              <a:gd name="connsiteX2" fmla="*/ 213360 w 1280160"/>
              <a:gd name="connsiteY2" fmla="*/ 10160 h 152427"/>
              <a:gd name="connsiteX3" fmla="*/ 254000 w 1280160"/>
              <a:gd name="connsiteY3" fmla="*/ 0 h 152427"/>
              <a:gd name="connsiteX4" fmla="*/ 365760 w 1280160"/>
              <a:gd name="connsiteY4" fmla="*/ 10160 h 152427"/>
              <a:gd name="connsiteX5" fmla="*/ 447040 w 1280160"/>
              <a:gd name="connsiteY5" fmla="*/ 30480 h 152427"/>
              <a:gd name="connsiteX6" fmla="*/ 487680 w 1280160"/>
              <a:gd name="connsiteY6" fmla="*/ 40640 h 152427"/>
              <a:gd name="connsiteX7" fmla="*/ 558800 w 1280160"/>
              <a:gd name="connsiteY7" fmla="*/ 91440 h 152427"/>
              <a:gd name="connsiteX8" fmla="*/ 1198880 w 1280160"/>
              <a:gd name="connsiteY8" fmla="*/ 101600 h 152427"/>
              <a:gd name="connsiteX9" fmla="*/ 1229360 w 1280160"/>
              <a:gd name="connsiteY9" fmla="*/ 111760 h 152427"/>
              <a:gd name="connsiteX10" fmla="*/ 1239520 w 1280160"/>
              <a:gd name="connsiteY10" fmla="*/ 142240 h 152427"/>
              <a:gd name="connsiteX11" fmla="*/ 1280160 w 1280160"/>
              <a:gd name="connsiteY11" fmla="*/ 152400 h 15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0160" h="152427">
                <a:moveTo>
                  <a:pt x="0" y="30480"/>
                </a:moveTo>
                <a:cubicBezTo>
                  <a:pt x="60960" y="27093"/>
                  <a:pt x="122101" y="26108"/>
                  <a:pt x="182880" y="20320"/>
                </a:cubicBezTo>
                <a:cubicBezTo>
                  <a:pt x="193541" y="19305"/>
                  <a:pt x="203062" y="13102"/>
                  <a:pt x="213360" y="10160"/>
                </a:cubicBezTo>
                <a:cubicBezTo>
                  <a:pt x="226786" y="6324"/>
                  <a:pt x="240453" y="3387"/>
                  <a:pt x="254000" y="0"/>
                </a:cubicBezTo>
                <a:cubicBezTo>
                  <a:pt x="291253" y="3387"/>
                  <a:pt x="328642" y="5520"/>
                  <a:pt x="365760" y="10160"/>
                </a:cubicBezTo>
                <a:cubicBezTo>
                  <a:pt x="420843" y="17045"/>
                  <a:pt x="404034" y="18193"/>
                  <a:pt x="447040" y="30480"/>
                </a:cubicBezTo>
                <a:cubicBezTo>
                  <a:pt x="460466" y="34316"/>
                  <a:pt x="474133" y="37253"/>
                  <a:pt x="487680" y="40640"/>
                </a:cubicBezTo>
                <a:cubicBezTo>
                  <a:pt x="500830" y="80091"/>
                  <a:pt x="495246" y="90431"/>
                  <a:pt x="558800" y="91440"/>
                </a:cubicBezTo>
                <a:lnTo>
                  <a:pt x="1198880" y="101600"/>
                </a:lnTo>
                <a:cubicBezTo>
                  <a:pt x="1209040" y="104987"/>
                  <a:pt x="1221787" y="104187"/>
                  <a:pt x="1229360" y="111760"/>
                </a:cubicBezTo>
                <a:cubicBezTo>
                  <a:pt x="1236933" y="119333"/>
                  <a:pt x="1231947" y="134667"/>
                  <a:pt x="1239520" y="142240"/>
                </a:cubicBezTo>
                <a:cubicBezTo>
                  <a:pt x="1250751" y="153471"/>
                  <a:pt x="1266394" y="152400"/>
                  <a:pt x="1280160" y="152400"/>
                </a:cubicBezTo>
              </a:path>
            </a:pathLst>
          </a:cu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346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3143672" y="1628800"/>
            <a:ext cx="1080120" cy="10801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rot="16200000">
            <a:off x="3086101" y="1008361"/>
            <a:ext cx="6019800" cy="4524375"/>
          </a:xfrm>
          <a:prstGeom prst="rect">
            <a:avLst/>
          </a:prstGeom>
        </p:spPr>
      </p:pic>
      <p:sp>
        <p:nvSpPr>
          <p:cNvPr id="6" name="テキスト ボックス 5"/>
          <p:cNvSpPr txBox="1"/>
          <p:nvPr/>
        </p:nvSpPr>
        <p:spPr>
          <a:xfrm>
            <a:off x="1637569" y="2808883"/>
            <a:ext cx="1959185" cy="461665"/>
          </a:xfrm>
          <a:prstGeom prst="rect">
            <a:avLst/>
          </a:prstGeom>
          <a:noFill/>
        </p:spPr>
        <p:txBody>
          <a:bodyPr wrap="square" rtlCol="0">
            <a:spAutoFit/>
          </a:bodyPr>
          <a:lstStyle/>
          <a:p>
            <a:r>
              <a:rPr lang="ja-JP" altLang="en-US" sz="2400" dirty="0"/>
              <a:t>腸瘻造設部</a:t>
            </a:r>
            <a:endParaRPr kumimoji="1" lang="ja-JP" altLang="en-US" sz="2400" dirty="0"/>
          </a:p>
        </p:txBody>
      </p:sp>
      <p:cxnSp>
        <p:nvCxnSpPr>
          <p:cNvPr id="8" name="直線コネクタ 7"/>
          <p:cNvCxnSpPr/>
          <p:nvPr/>
        </p:nvCxnSpPr>
        <p:spPr>
          <a:xfrm>
            <a:off x="2336615" y="4149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711624" y="2276872"/>
            <a:ext cx="648072"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a:off x="4216400" y="1960880"/>
            <a:ext cx="1981200" cy="294749"/>
          </a:xfrm>
          <a:custGeom>
            <a:avLst/>
            <a:gdLst>
              <a:gd name="connsiteX0" fmla="*/ 0 w 1981200"/>
              <a:gd name="connsiteY0" fmla="*/ 20320 h 294749"/>
              <a:gd name="connsiteX1" fmla="*/ 81280 w 1981200"/>
              <a:gd name="connsiteY1" fmla="*/ 10160 h 294749"/>
              <a:gd name="connsiteX2" fmla="*/ 152400 w 1981200"/>
              <a:gd name="connsiteY2" fmla="*/ 0 h 294749"/>
              <a:gd name="connsiteX3" fmla="*/ 335280 w 1981200"/>
              <a:gd name="connsiteY3" fmla="*/ 10160 h 294749"/>
              <a:gd name="connsiteX4" fmla="*/ 365760 w 1981200"/>
              <a:gd name="connsiteY4" fmla="*/ 20320 h 294749"/>
              <a:gd name="connsiteX5" fmla="*/ 396240 w 1981200"/>
              <a:gd name="connsiteY5" fmla="*/ 40640 h 294749"/>
              <a:gd name="connsiteX6" fmla="*/ 436880 w 1981200"/>
              <a:gd name="connsiteY6" fmla="*/ 50800 h 294749"/>
              <a:gd name="connsiteX7" fmla="*/ 467360 w 1981200"/>
              <a:gd name="connsiteY7" fmla="*/ 71120 h 294749"/>
              <a:gd name="connsiteX8" fmla="*/ 528320 w 1981200"/>
              <a:gd name="connsiteY8" fmla="*/ 81280 h 294749"/>
              <a:gd name="connsiteX9" fmla="*/ 792480 w 1981200"/>
              <a:gd name="connsiteY9" fmla="*/ 91440 h 294749"/>
              <a:gd name="connsiteX10" fmla="*/ 873760 w 1981200"/>
              <a:gd name="connsiteY10" fmla="*/ 121920 h 294749"/>
              <a:gd name="connsiteX11" fmla="*/ 965200 w 1981200"/>
              <a:gd name="connsiteY11" fmla="*/ 142240 h 294749"/>
              <a:gd name="connsiteX12" fmla="*/ 1117600 w 1981200"/>
              <a:gd name="connsiteY12" fmla="*/ 182880 h 294749"/>
              <a:gd name="connsiteX13" fmla="*/ 1320800 w 1981200"/>
              <a:gd name="connsiteY13" fmla="*/ 213360 h 294749"/>
              <a:gd name="connsiteX14" fmla="*/ 1371600 w 1981200"/>
              <a:gd name="connsiteY14" fmla="*/ 223520 h 294749"/>
              <a:gd name="connsiteX15" fmla="*/ 1483360 w 1981200"/>
              <a:gd name="connsiteY15" fmla="*/ 233680 h 294749"/>
              <a:gd name="connsiteX16" fmla="*/ 1635760 w 1981200"/>
              <a:gd name="connsiteY16" fmla="*/ 264160 h 294749"/>
              <a:gd name="connsiteX17" fmla="*/ 1686560 w 1981200"/>
              <a:gd name="connsiteY17" fmla="*/ 274320 h 294749"/>
              <a:gd name="connsiteX18" fmla="*/ 1727200 w 1981200"/>
              <a:gd name="connsiteY18" fmla="*/ 284480 h 294749"/>
              <a:gd name="connsiteX19" fmla="*/ 1981200 w 1981200"/>
              <a:gd name="connsiteY19" fmla="*/ 294640 h 29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1200" h="294749">
                <a:moveTo>
                  <a:pt x="0" y="20320"/>
                </a:moveTo>
                <a:lnTo>
                  <a:pt x="81280" y="10160"/>
                </a:lnTo>
                <a:cubicBezTo>
                  <a:pt x="105017" y="6995"/>
                  <a:pt x="128453" y="0"/>
                  <a:pt x="152400" y="0"/>
                </a:cubicBezTo>
                <a:cubicBezTo>
                  <a:pt x="213454" y="0"/>
                  <a:pt x="274320" y="6773"/>
                  <a:pt x="335280" y="10160"/>
                </a:cubicBezTo>
                <a:cubicBezTo>
                  <a:pt x="345440" y="13547"/>
                  <a:pt x="356181" y="15531"/>
                  <a:pt x="365760" y="20320"/>
                </a:cubicBezTo>
                <a:cubicBezTo>
                  <a:pt x="376682" y="25781"/>
                  <a:pt x="385017" y="35830"/>
                  <a:pt x="396240" y="40640"/>
                </a:cubicBezTo>
                <a:cubicBezTo>
                  <a:pt x="409075" y="46141"/>
                  <a:pt x="423333" y="47413"/>
                  <a:pt x="436880" y="50800"/>
                </a:cubicBezTo>
                <a:cubicBezTo>
                  <a:pt x="447040" y="57573"/>
                  <a:pt x="455776" y="67259"/>
                  <a:pt x="467360" y="71120"/>
                </a:cubicBezTo>
                <a:cubicBezTo>
                  <a:pt x="486903" y="77634"/>
                  <a:pt x="507760" y="79995"/>
                  <a:pt x="528320" y="81280"/>
                </a:cubicBezTo>
                <a:cubicBezTo>
                  <a:pt x="616267" y="86777"/>
                  <a:pt x="704427" y="88053"/>
                  <a:pt x="792480" y="91440"/>
                </a:cubicBezTo>
                <a:cubicBezTo>
                  <a:pt x="896796" y="117519"/>
                  <a:pt x="767501" y="82073"/>
                  <a:pt x="873760" y="121920"/>
                </a:cubicBezTo>
                <a:cubicBezTo>
                  <a:pt x="890158" y="128069"/>
                  <a:pt x="951406" y="139481"/>
                  <a:pt x="965200" y="142240"/>
                </a:cubicBezTo>
                <a:cubicBezTo>
                  <a:pt x="1067726" y="186180"/>
                  <a:pt x="1004048" y="166658"/>
                  <a:pt x="1117600" y="182880"/>
                </a:cubicBezTo>
                <a:cubicBezTo>
                  <a:pt x="1185403" y="192566"/>
                  <a:pt x="1253639" y="199928"/>
                  <a:pt x="1320800" y="213360"/>
                </a:cubicBezTo>
                <a:cubicBezTo>
                  <a:pt x="1337733" y="216747"/>
                  <a:pt x="1354465" y="221378"/>
                  <a:pt x="1371600" y="223520"/>
                </a:cubicBezTo>
                <a:cubicBezTo>
                  <a:pt x="1408718" y="228160"/>
                  <a:pt x="1446107" y="230293"/>
                  <a:pt x="1483360" y="233680"/>
                </a:cubicBezTo>
                <a:lnTo>
                  <a:pt x="1635760" y="264160"/>
                </a:lnTo>
                <a:cubicBezTo>
                  <a:pt x="1652693" y="267547"/>
                  <a:pt x="1669807" y="270132"/>
                  <a:pt x="1686560" y="274320"/>
                </a:cubicBezTo>
                <a:cubicBezTo>
                  <a:pt x="1700107" y="277707"/>
                  <a:pt x="1713306" y="283091"/>
                  <a:pt x="1727200" y="284480"/>
                </a:cubicBezTo>
                <a:cubicBezTo>
                  <a:pt x="1847813" y="296541"/>
                  <a:pt x="1876095" y="294640"/>
                  <a:pt x="1981200" y="294640"/>
                </a:cubicBezTo>
              </a:path>
            </a:pathLst>
          </a:cu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155440" y="2275840"/>
            <a:ext cx="2011680" cy="304800"/>
          </a:xfrm>
          <a:custGeom>
            <a:avLst/>
            <a:gdLst>
              <a:gd name="connsiteX0" fmla="*/ 0 w 2011680"/>
              <a:gd name="connsiteY0" fmla="*/ 0 h 304800"/>
              <a:gd name="connsiteX1" fmla="*/ 172720 w 2011680"/>
              <a:gd name="connsiteY1" fmla="*/ 10160 h 304800"/>
              <a:gd name="connsiteX2" fmla="*/ 243840 w 2011680"/>
              <a:gd name="connsiteY2" fmla="*/ 20320 h 304800"/>
              <a:gd name="connsiteX3" fmla="*/ 365760 w 2011680"/>
              <a:gd name="connsiteY3" fmla="*/ 30480 h 304800"/>
              <a:gd name="connsiteX4" fmla="*/ 447040 w 2011680"/>
              <a:gd name="connsiteY4" fmla="*/ 50800 h 304800"/>
              <a:gd name="connsiteX5" fmla="*/ 477520 w 2011680"/>
              <a:gd name="connsiteY5" fmla="*/ 60960 h 304800"/>
              <a:gd name="connsiteX6" fmla="*/ 629920 w 2011680"/>
              <a:gd name="connsiteY6" fmla="*/ 71120 h 304800"/>
              <a:gd name="connsiteX7" fmla="*/ 731520 w 2011680"/>
              <a:gd name="connsiteY7" fmla="*/ 111760 h 304800"/>
              <a:gd name="connsiteX8" fmla="*/ 762000 w 2011680"/>
              <a:gd name="connsiteY8" fmla="*/ 121920 h 304800"/>
              <a:gd name="connsiteX9" fmla="*/ 833120 w 2011680"/>
              <a:gd name="connsiteY9" fmla="*/ 132080 h 304800"/>
              <a:gd name="connsiteX10" fmla="*/ 863600 w 2011680"/>
              <a:gd name="connsiteY10" fmla="*/ 142240 h 304800"/>
              <a:gd name="connsiteX11" fmla="*/ 955040 w 2011680"/>
              <a:gd name="connsiteY11" fmla="*/ 172720 h 304800"/>
              <a:gd name="connsiteX12" fmla="*/ 985520 w 2011680"/>
              <a:gd name="connsiteY12" fmla="*/ 193040 h 304800"/>
              <a:gd name="connsiteX13" fmla="*/ 1016000 w 2011680"/>
              <a:gd name="connsiteY13" fmla="*/ 203200 h 304800"/>
              <a:gd name="connsiteX14" fmla="*/ 1127760 w 2011680"/>
              <a:gd name="connsiteY14" fmla="*/ 233680 h 304800"/>
              <a:gd name="connsiteX15" fmla="*/ 1168400 w 2011680"/>
              <a:gd name="connsiteY15" fmla="*/ 254000 h 304800"/>
              <a:gd name="connsiteX16" fmla="*/ 1889760 w 2011680"/>
              <a:gd name="connsiteY16" fmla="*/ 284480 h 304800"/>
              <a:gd name="connsiteX17" fmla="*/ 1981200 w 2011680"/>
              <a:gd name="connsiteY17" fmla="*/ 294640 h 304800"/>
              <a:gd name="connsiteX18" fmla="*/ 2011680 w 201168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1680" h="304800">
                <a:moveTo>
                  <a:pt x="0" y="0"/>
                </a:moveTo>
                <a:cubicBezTo>
                  <a:pt x="57573" y="3387"/>
                  <a:pt x="115246" y="5371"/>
                  <a:pt x="172720" y="10160"/>
                </a:cubicBezTo>
                <a:cubicBezTo>
                  <a:pt x="196585" y="12149"/>
                  <a:pt x="220024" y="17813"/>
                  <a:pt x="243840" y="20320"/>
                </a:cubicBezTo>
                <a:cubicBezTo>
                  <a:pt x="284397" y="24589"/>
                  <a:pt x="325120" y="27093"/>
                  <a:pt x="365760" y="30480"/>
                </a:cubicBezTo>
                <a:cubicBezTo>
                  <a:pt x="392853" y="37253"/>
                  <a:pt x="420546" y="41969"/>
                  <a:pt x="447040" y="50800"/>
                </a:cubicBezTo>
                <a:cubicBezTo>
                  <a:pt x="457200" y="54187"/>
                  <a:pt x="466876" y="59777"/>
                  <a:pt x="477520" y="60960"/>
                </a:cubicBezTo>
                <a:cubicBezTo>
                  <a:pt x="528121" y="66582"/>
                  <a:pt x="579120" y="67733"/>
                  <a:pt x="629920" y="71120"/>
                </a:cubicBezTo>
                <a:cubicBezTo>
                  <a:pt x="689718" y="101019"/>
                  <a:pt x="656192" y="86651"/>
                  <a:pt x="731520" y="111760"/>
                </a:cubicBezTo>
                <a:cubicBezTo>
                  <a:pt x="741680" y="115147"/>
                  <a:pt x="751398" y="120405"/>
                  <a:pt x="762000" y="121920"/>
                </a:cubicBezTo>
                <a:lnTo>
                  <a:pt x="833120" y="132080"/>
                </a:lnTo>
                <a:cubicBezTo>
                  <a:pt x="843280" y="135467"/>
                  <a:pt x="853302" y="139298"/>
                  <a:pt x="863600" y="142240"/>
                </a:cubicBezTo>
                <a:cubicBezTo>
                  <a:pt x="908872" y="155175"/>
                  <a:pt x="908334" y="149367"/>
                  <a:pt x="955040" y="172720"/>
                </a:cubicBezTo>
                <a:cubicBezTo>
                  <a:pt x="965962" y="178181"/>
                  <a:pt x="974598" y="187579"/>
                  <a:pt x="985520" y="193040"/>
                </a:cubicBezTo>
                <a:cubicBezTo>
                  <a:pt x="995099" y="197829"/>
                  <a:pt x="1005972" y="199440"/>
                  <a:pt x="1016000" y="203200"/>
                </a:cubicBezTo>
                <a:cubicBezTo>
                  <a:pt x="1094318" y="232569"/>
                  <a:pt x="1039332" y="218942"/>
                  <a:pt x="1127760" y="233680"/>
                </a:cubicBezTo>
                <a:cubicBezTo>
                  <a:pt x="1141307" y="240453"/>
                  <a:pt x="1154338" y="248375"/>
                  <a:pt x="1168400" y="254000"/>
                </a:cubicBezTo>
                <a:cubicBezTo>
                  <a:pt x="1391452" y="343221"/>
                  <a:pt x="1688665" y="281386"/>
                  <a:pt x="1889760" y="284480"/>
                </a:cubicBezTo>
                <a:cubicBezTo>
                  <a:pt x="1920240" y="287867"/>
                  <a:pt x="1950950" y="289598"/>
                  <a:pt x="1981200" y="294640"/>
                </a:cubicBezTo>
                <a:cubicBezTo>
                  <a:pt x="1991764" y="296401"/>
                  <a:pt x="2011680" y="304800"/>
                  <a:pt x="2011680" y="304800"/>
                </a:cubicBezTo>
              </a:path>
            </a:pathLst>
          </a:cu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615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F3A792B-430F-4FA2-9AE8-15EF12229441}"/>
              </a:ext>
            </a:extLst>
          </p:cNvPr>
          <p:cNvSpPr/>
          <p:nvPr/>
        </p:nvSpPr>
        <p:spPr>
          <a:xfrm>
            <a:off x="0" y="-99392"/>
            <a:ext cx="12192000" cy="8258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腸管皮膚瘻の管理　</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grpSp>
        <p:nvGrpSpPr>
          <p:cNvPr id="7" name="グループ化 6"/>
          <p:cNvGrpSpPr/>
          <p:nvPr/>
        </p:nvGrpSpPr>
        <p:grpSpPr>
          <a:xfrm>
            <a:off x="767408" y="1124744"/>
            <a:ext cx="4608512" cy="5184576"/>
            <a:chOff x="767408" y="1124744"/>
            <a:chExt cx="4608512" cy="5184576"/>
          </a:xfrm>
        </p:grpSpPr>
        <p:sp>
          <p:nvSpPr>
            <p:cNvPr id="3" name="正方形/長方形 2"/>
            <p:cNvSpPr/>
            <p:nvPr/>
          </p:nvSpPr>
          <p:spPr>
            <a:xfrm>
              <a:off x="767408" y="1124744"/>
              <a:ext cx="4608512" cy="5184576"/>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27448" y="2224897"/>
              <a:ext cx="3888432" cy="3724096"/>
            </a:xfrm>
            <a:prstGeom prst="rect">
              <a:avLst/>
            </a:prstGeom>
            <a:noFill/>
          </p:spPr>
          <p:txBody>
            <a:bodyPr wrap="square" rtlCol="0">
              <a:spAutoFit/>
            </a:bodyPr>
            <a:lstStyle/>
            <a:p>
              <a:r>
                <a:rPr lang="en-US" altLang="ja-JP" sz="2800" b="1" dirty="0"/>
                <a:t>S</a:t>
              </a:r>
              <a:r>
                <a:rPr lang="en-US" altLang="ja-JP" sz="2400" dirty="0"/>
                <a:t>epsis control.</a:t>
              </a:r>
            </a:p>
            <a:p>
              <a:endParaRPr kumimoji="1" lang="en-US" altLang="ja-JP" sz="2400" dirty="0"/>
            </a:p>
            <a:p>
              <a:r>
                <a:rPr lang="en-US" altLang="ja-JP" sz="2800" b="1" dirty="0"/>
                <a:t>N</a:t>
              </a:r>
              <a:r>
                <a:rPr lang="en-US" altLang="ja-JP" sz="2400" dirty="0"/>
                <a:t>utrition.</a:t>
              </a:r>
            </a:p>
            <a:p>
              <a:endParaRPr kumimoji="1" lang="en-US" altLang="ja-JP" sz="2400" dirty="0"/>
            </a:p>
            <a:p>
              <a:r>
                <a:rPr lang="en-US" altLang="ja-JP" sz="2400" dirty="0"/>
                <a:t>Determining </a:t>
              </a:r>
              <a:r>
                <a:rPr lang="en-US" altLang="ja-JP" sz="2800" b="1" dirty="0"/>
                <a:t>A</a:t>
              </a:r>
              <a:r>
                <a:rPr lang="en-US" altLang="ja-JP" sz="2400" dirty="0"/>
                <a:t>natomy.</a:t>
              </a:r>
            </a:p>
            <a:p>
              <a:endParaRPr kumimoji="1" lang="en-US" altLang="ja-JP" sz="2400" dirty="0"/>
            </a:p>
            <a:p>
              <a:r>
                <a:rPr lang="en-US" altLang="ja-JP" sz="2800" b="1" dirty="0"/>
                <a:t>P</a:t>
              </a:r>
              <a:r>
                <a:rPr lang="en-US" altLang="ja-JP" sz="2400" dirty="0"/>
                <a:t>rotection of skin.</a:t>
              </a:r>
            </a:p>
            <a:p>
              <a:endParaRPr lang="en-US" altLang="ja-JP" sz="2400" dirty="0"/>
            </a:p>
            <a:p>
              <a:r>
                <a:rPr lang="en-US" altLang="ja-JP" sz="2800" b="1" dirty="0"/>
                <a:t>P</a:t>
              </a:r>
              <a:r>
                <a:rPr lang="en-US" altLang="ja-JP" sz="2400" dirty="0"/>
                <a:t>lanned definitive surgery.</a:t>
              </a:r>
            </a:p>
          </p:txBody>
        </p:sp>
        <p:sp>
          <p:nvSpPr>
            <p:cNvPr id="18" name="コンテンツ プレースホルダー 2"/>
            <p:cNvSpPr txBox="1">
              <a:spLocks/>
            </p:cNvSpPr>
            <p:nvPr/>
          </p:nvSpPr>
          <p:spPr>
            <a:xfrm>
              <a:off x="2171564" y="1240367"/>
              <a:ext cx="1800200"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3200" b="1" dirty="0">
                  <a:solidFill>
                    <a:schemeClr val="accent5">
                      <a:lumMod val="75000"/>
                    </a:schemeClr>
                  </a:solidFill>
                  <a:latin typeface="+mn-ea"/>
                </a:rPr>
                <a:t>SNAPP</a:t>
              </a:r>
            </a:p>
          </p:txBody>
        </p:sp>
      </p:grpSp>
      <p:sp>
        <p:nvSpPr>
          <p:cNvPr id="22" name="正方形/長方形 21"/>
          <p:cNvSpPr/>
          <p:nvPr/>
        </p:nvSpPr>
        <p:spPr>
          <a:xfrm>
            <a:off x="5375920" y="1124744"/>
            <a:ext cx="6012668" cy="5184576"/>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80085" y="2224897"/>
            <a:ext cx="4556475" cy="3724096"/>
          </a:xfrm>
          <a:prstGeom prst="rect">
            <a:avLst/>
          </a:prstGeom>
          <a:noFill/>
        </p:spPr>
        <p:txBody>
          <a:bodyPr wrap="square" rtlCol="0">
            <a:spAutoFit/>
          </a:bodyPr>
          <a:lstStyle/>
          <a:p>
            <a:r>
              <a:rPr lang="ja-JP" altLang="en-US" sz="2800" dirty="0"/>
              <a:t>敗血症管理．</a:t>
            </a:r>
            <a:endParaRPr lang="en-US" altLang="ja-JP" sz="2400" dirty="0"/>
          </a:p>
          <a:p>
            <a:endParaRPr kumimoji="1" lang="en-US" altLang="ja-JP" sz="2400" dirty="0"/>
          </a:p>
          <a:p>
            <a:r>
              <a:rPr lang="ja-JP" altLang="en-US" sz="2800" dirty="0"/>
              <a:t>栄養管理．</a:t>
            </a:r>
            <a:endParaRPr lang="en-US" altLang="ja-JP" sz="2400" dirty="0"/>
          </a:p>
          <a:p>
            <a:endParaRPr kumimoji="1" lang="en-US" altLang="ja-JP" sz="2400" dirty="0"/>
          </a:p>
          <a:p>
            <a:r>
              <a:rPr lang="ja-JP" altLang="en-US" sz="2800" dirty="0"/>
              <a:t>解剖を同定する．</a:t>
            </a:r>
            <a:endParaRPr lang="en-US" altLang="ja-JP" sz="2800" dirty="0"/>
          </a:p>
          <a:p>
            <a:endParaRPr kumimoji="1" lang="en-US" altLang="ja-JP" sz="2400" dirty="0"/>
          </a:p>
          <a:p>
            <a:r>
              <a:rPr lang="ja-JP" altLang="en-US" sz="2800" dirty="0"/>
              <a:t>皮膚と創傷の保護．</a:t>
            </a:r>
            <a:endParaRPr lang="en-US" altLang="ja-JP" sz="2400" dirty="0"/>
          </a:p>
          <a:p>
            <a:endParaRPr lang="en-US" altLang="ja-JP" sz="2400" dirty="0"/>
          </a:p>
          <a:p>
            <a:r>
              <a:rPr lang="ja-JP" altLang="en-US" sz="2800" dirty="0"/>
              <a:t>根治的手術を計画．</a:t>
            </a:r>
            <a:endParaRPr lang="en-US" altLang="ja-JP" sz="2400" dirty="0"/>
          </a:p>
        </p:txBody>
      </p:sp>
      <p:sp>
        <p:nvSpPr>
          <p:cNvPr id="31" name="テキスト ボックス 30">
            <a:extLst>
              <a:ext uri="{FF2B5EF4-FFF2-40B4-BE49-F238E27FC236}">
                <a16:creationId xmlns:a16="http://schemas.microsoft.com/office/drawing/2014/main" id="{3FB26FE2-5907-4340-BEC7-CC7ED27626A1}"/>
              </a:ext>
            </a:extLst>
          </p:cNvPr>
          <p:cNvSpPr txBox="1"/>
          <p:nvPr/>
        </p:nvSpPr>
        <p:spPr>
          <a:xfrm>
            <a:off x="6384032" y="6381328"/>
            <a:ext cx="5591944" cy="307777"/>
          </a:xfrm>
          <a:prstGeom prst="rect">
            <a:avLst/>
          </a:prstGeom>
          <a:noFill/>
        </p:spPr>
        <p:txBody>
          <a:bodyPr wrap="square" rtlCol="0">
            <a:spAutoFit/>
          </a:bodyPr>
          <a:lstStyle/>
          <a:p>
            <a:r>
              <a:rPr lang="en-US" altLang="ja-JP" sz="1400" i="1" u="sng" dirty="0" err="1"/>
              <a:t>Clin</a:t>
            </a:r>
            <a:r>
              <a:rPr lang="en-US" altLang="ja-JP" sz="1400" i="1" u="sng" dirty="0"/>
              <a:t> Colon Rectal Surg. 2017 May 22;30(3):215–222.</a:t>
            </a:r>
            <a:r>
              <a:rPr lang="ja-JP" altLang="en-US" sz="1400" i="1" u="sng" dirty="0">
                <a:latin typeface="游ゴシック" panose="020B0400000000000000" pitchFamily="50" charset="-128"/>
              </a:rPr>
              <a:t>より一部改編</a:t>
            </a:r>
            <a:endParaRPr lang="en-US" altLang="ja-JP" sz="1400" i="1" u="sng"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199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F3A792B-430F-4FA2-9AE8-15EF12229441}"/>
              </a:ext>
            </a:extLst>
          </p:cNvPr>
          <p:cNvSpPr/>
          <p:nvPr/>
        </p:nvSpPr>
        <p:spPr>
          <a:xfrm>
            <a:off x="0" y="-99392"/>
            <a:ext cx="12192000" cy="8258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腸管皮膚瘻の管理　</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grpSp>
        <p:nvGrpSpPr>
          <p:cNvPr id="7" name="グループ化 6"/>
          <p:cNvGrpSpPr/>
          <p:nvPr/>
        </p:nvGrpSpPr>
        <p:grpSpPr>
          <a:xfrm>
            <a:off x="767408" y="1124744"/>
            <a:ext cx="4608512" cy="5184576"/>
            <a:chOff x="767408" y="1124744"/>
            <a:chExt cx="4608512" cy="5184576"/>
          </a:xfrm>
        </p:grpSpPr>
        <p:sp>
          <p:nvSpPr>
            <p:cNvPr id="3" name="正方形/長方形 2"/>
            <p:cNvSpPr/>
            <p:nvPr/>
          </p:nvSpPr>
          <p:spPr>
            <a:xfrm>
              <a:off x="767408" y="1124744"/>
              <a:ext cx="4608512" cy="5184576"/>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27448" y="2224897"/>
              <a:ext cx="3888432" cy="3724096"/>
            </a:xfrm>
            <a:prstGeom prst="rect">
              <a:avLst/>
            </a:prstGeom>
            <a:noFill/>
          </p:spPr>
          <p:txBody>
            <a:bodyPr wrap="square" rtlCol="0">
              <a:spAutoFit/>
            </a:bodyPr>
            <a:lstStyle/>
            <a:p>
              <a:r>
                <a:rPr lang="en-US" altLang="ja-JP" sz="2800" b="1" dirty="0"/>
                <a:t>S</a:t>
              </a:r>
              <a:r>
                <a:rPr lang="en-US" altLang="ja-JP" sz="2400" dirty="0"/>
                <a:t>epsis control.</a:t>
              </a:r>
            </a:p>
            <a:p>
              <a:endParaRPr kumimoji="1" lang="en-US" altLang="ja-JP" sz="2400" dirty="0"/>
            </a:p>
            <a:p>
              <a:r>
                <a:rPr lang="en-US" altLang="ja-JP" sz="2800" b="1" dirty="0"/>
                <a:t>N</a:t>
              </a:r>
              <a:r>
                <a:rPr lang="en-US" altLang="ja-JP" sz="2400" dirty="0"/>
                <a:t>utrition.</a:t>
              </a:r>
            </a:p>
            <a:p>
              <a:endParaRPr kumimoji="1" lang="en-US" altLang="ja-JP" sz="2400" dirty="0"/>
            </a:p>
            <a:p>
              <a:r>
                <a:rPr lang="en-US" altLang="ja-JP" sz="2400" dirty="0"/>
                <a:t>Determining </a:t>
              </a:r>
              <a:r>
                <a:rPr lang="en-US" altLang="ja-JP" sz="2800" b="1" dirty="0"/>
                <a:t>A</a:t>
              </a:r>
              <a:r>
                <a:rPr lang="en-US" altLang="ja-JP" sz="2400" dirty="0"/>
                <a:t>natomy.</a:t>
              </a:r>
            </a:p>
            <a:p>
              <a:endParaRPr kumimoji="1" lang="en-US" altLang="ja-JP" sz="2400" dirty="0"/>
            </a:p>
            <a:p>
              <a:r>
                <a:rPr lang="en-US" altLang="ja-JP" sz="2800" b="1" dirty="0"/>
                <a:t>P</a:t>
              </a:r>
              <a:r>
                <a:rPr lang="en-US" altLang="ja-JP" sz="2400" dirty="0"/>
                <a:t>rotection of skin.</a:t>
              </a:r>
            </a:p>
            <a:p>
              <a:endParaRPr lang="en-US" altLang="ja-JP" sz="2400" dirty="0"/>
            </a:p>
            <a:p>
              <a:r>
                <a:rPr lang="en-US" altLang="ja-JP" sz="2800" b="1" dirty="0"/>
                <a:t>P</a:t>
              </a:r>
              <a:r>
                <a:rPr lang="en-US" altLang="ja-JP" sz="2400" dirty="0"/>
                <a:t>lanned definitive surgery.</a:t>
              </a:r>
            </a:p>
          </p:txBody>
        </p:sp>
        <p:sp>
          <p:nvSpPr>
            <p:cNvPr id="18" name="コンテンツ プレースホルダー 2"/>
            <p:cNvSpPr txBox="1">
              <a:spLocks/>
            </p:cNvSpPr>
            <p:nvPr/>
          </p:nvSpPr>
          <p:spPr>
            <a:xfrm>
              <a:off x="2171564" y="1240367"/>
              <a:ext cx="1800200"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3200" b="1" dirty="0">
                  <a:solidFill>
                    <a:schemeClr val="accent5">
                      <a:lumMod val="75000"/>
                    </a:schemeClr>
                  </a:solidFill>
                  <a:latin typeface="+mn-ea"/>
                </a:rPr>
                <a:t>SNAPP</a:t>
              </a:r>
            </a:p>
          </p:txBody>
        </p:sp>
      </p:grpSp>
      <p:sp>
        <p:nvSpPr>
          <p:cNvPr id="22" name="正方形/長方形 21"/>
          <p:cNvSpPr/>
          <p:nvPr/>
        </p:nvSpPr>
        <p:spPr>
          <a:xfrm>
            <a:off x="5375920" y="1124744"/>
            <a:ext cx="6012668" cy="5184576"/>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80085" y="2224897"/>
            <a:ext cx="4556475" cy="3724096"/>
          </a:xfrm>
          <a:prstGeom prst="rect">
            <a:avLst/>
          </a:prstGeom>
          <a:noFill/>
        </p:spPr>
        <p:txBody>
          <a:bodyPr wrap="square" rtlCol="0">
            <a:spAutoFit/>
          </a:bodyPr>
          <a:lstStyle/>
          <a:p>
            <a:r>
              <a:rPr lang="ja-JP" altLang="en-US" sz="2800" dirty="0"/>
              <a:t>敗血症管理．</a:t>
            </a:r>
            <a:endParaRPr lang="en-US" altLang="ja-JP" sz="2400" dirty="0"/>
          </a:p>
          <a:p>
            <a:endParaRPr kumimoji="1" lang="en-US" altLang="ja-JP" sz="2400" dirty="0"/>
          </a:p>
          <a:p>
            <a:r>
              <a:rPr lang="ja-JP" altLang="en-US" sz="2800" dirty="0"/>
              <a:t>栄養管理．</a:t>
            </a:r>
            <a:endParaRPr lang="en-US" altLang="ja-JP" sz="2400" dirty="0"/>
          </a:p>
          <a:p>
            <a:endParaRPr kumimoji="1" lang="en-US" altLang="ja-JP" sz="2400" dirty="0"/>
          </a:p>
          <a:p>
            <a:r>
              <a:rPr lang="ja-JP" altLang="en-US" sz="2800" dirty="0"/>
              <a:t>解剖を同定する．</a:t>
            </a:r>
            <a:endParaRPr lang="en-US" altLang="ja-JP" sz="2800" dirty="0"/>
          </a:p>
          <a:p>
            <a:endParaRPr kumimoji="1" lang="en-US" altLang="ja-JP" sz="2400" dirty="0"/>
          </a:p>
          <a:p>
            <a:r>
              <a:rPr lang="ja-JP" altLang="en-US" sz="2800" dirty="0"/>
              <a:t>皮膚と創傷の保護．</a:t>
            </a:r>
            <a:endParaRPr lang="en-US" altLang="ja-JP" sz="2400" dirty="0"/>
          </a:p>
          <a:p>
            <a:endParaRPr lang="en-US" altLang="ja-JP" sz="2400" dirty="0"/>
          </a:p>
          <a:p>
            <a:r>
              <a:rPr lang="ja-JP" altLang="en-US" sz="2800" dirty="0"/>
              <a:t>根治的手術を計画．</a:t>
            </a:r>
            <a:endParaRPr lang="en-US" altLang="ja-JP" sz="2400" dirty="0"/>
          </a:p>
        </p:txBody>
      </p:sp>
      <p:sp>
        <p:nvSpPr>
          <p:cNvPr id="31" name="テキスト ボックス 30">
            <a:extLst>
              <a:ext uri="{FF2B5EF4-FFF2-40B4-BE49-F238E27FC236}">
                <a16:creationId xmlns:a16="http://schemas.microsoft.com/office/drawing/2014/main" id="{3FB26FE2-5907-4340-BEC7-CC7ED27626A1}"/>
              </a:ext>
            </a:extLst>
          </p:cNvPr>
          <p:cNvSpPr txBox="1"/>
          <p:nvPr/>
        </p:nvSpPr>
        <p:spPr>
          <a:xfrm>
            <a:off x="6384032" y="6381328"/>
            <a:ext cx="5591944" cy="307777"/>
          </a:xfrm>
          <a:prstGeom prst="rect">
            <a:avLst/>
          </a:prstGeom>
          <a:noFill/>
        </p:spPr>
        <p:txBody>
          <a:bodyPr wrap="square" rtlCol="0">
            <a:spAutoFit/>
          </a:bodyPr>
          <a:lstStyle/>
          <a:p>
            <a:r>
              <a:rPr lang="en-US" altLang="ja-JP" sz="1400" i="1" u="sng" dirty="0" err="1"/>
              <a:t>Clin</a:t>
            </a:r>
            <a:r>
              <a:rPr lang="en-US" altLang="ja-JP" sz="1400" i="1" u="sng" dirty="0"/>
              <a:t> Colon Rectal Surg. 2017 May 22;30(3):215–222.</a:t>
            </a:r>
            <a:r>
              <a:rPr lang="ja-JP" altLang="en-US" sz="1400" i="1" u="sng" dirty="0">
                <a:latin typeface="游ゴシック" panose="020B0400000000000000" pitchFamily="50" charset="-128"/>
              </a:rPr>
              <a:t>より一部改編</a:t>
            </a:r>
            <a:endParaRPr lang="en-US" altLang="ja-JP" sz="1400" i="1" u="sng"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1127448" y="2060848"/>
            <a:ext cx="8640960" cy="2304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127448" y="5373216"/>
            <a:ext cx="8712968" cy="57577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582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F3A792B-430F-4FA2-9AE8-15EF12229441}"/>
              </a:ext>
            </a:extLst>
          </p:cNvPr>
          <p:cNvSpPr/>
          <p:nvPr/>
        </p:nvSpPr>
        <p:spPr>
          <a:xfrm>
            <a:off x="0" y="-99392"/>
            <a:ext cx="12192000" cy="8258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腸管皮膚瘻の管理　</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767408" y="1124744"/>
            <a:ext cx="4608512" cy="5184576"/>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27448" y="1700808"/>
            <a:ext cx="3888432" cy="584775"/>
          </a:xfrm>
          <a:prstGeom prst="rect">
            <a:avLst/>
          </a:prstGeom>
          <a:noFill/>
        </p:spPr>
        <p:txBody>
          <a:bodyPr wrap="square" rtlCol="0">
            <a:spAutoFit/>
          </a:bodyPr>
          <a:lstStyle/>
          <a:p>
            <a:r>
              <a:rPr lang="en-US" altLang="ja-JP" sz="3200" b="1" dirty="0"/>
              <a:t>Protection of skin.</a:t>
            </a:r>
          </a:p>
        </p:txBody>
      </p:sp>
      <p:sp>
        <p:nvSpPr>
          <p:cNvPr id="10" name="テキスト ボックス 9">
            <a:extLst>
              <a:ext uri="{FF2B5EF4-FFF2-40B4-BE49-F238E27FC236}">
                <a16:creationId xmlns:a16="http://schemas.microsoft.com/office/drawing/2014/main" id="{3FB26FE2-5907-4340-BEC7-CC7ED27626A1}"/>
              </a:ext>
            </a:extLst>
          </p:cNvPr>
          <p:cNvSpPr txBox="1"/>
          <p:nvPr/>
        </p:nvSpPr>
        <p:spPr>
          <a:xfrm>
            <a:off x="6384032" y="6381328"/>
            <a:ext cx="5591944" cy="307777"/>
          </a:xfrm>
          <a:prstGeom prst="rect">
            <a:avLst/>
          </a:prstGeom>
          <a:noFill/>
        </p:spPr>
        <p:txBody>
          <a:bodyPr wrap="square" rtlCol="0">
            <a:spAutoFit/>
          </a:bodyPr>
          <a:lstStyle/>
          <a:p>
            <a:r>
              <a:rPr lang="en-US" altLang="ja-JP" sz="1400" i="1" u="sng" dirty="0" err="1"/>
              <a:t>Clin</a:t>
            </a:r>
            <a:r>
              <a:rPr lang="en-US" altLang="ja-JP" sz="1400" i="1" u="sng" dirty="0"/>
              <a:t> Colon Rectal Surg. 2017 May 22;30(3):215–222.</a:t>
            </a:r>
            <a:r>
              <a:rPr lang="ja-JP" altLang="en-US" sz="1400" i="1" u="sng" dirty="0">
                <a:latin typeface="游ゴシック" panose="020B0400000000000000" pitchFamily="50" charset="-128"/>
              </a:rPr>
              <a:t>より一部改編</a:t>
            </a:r>
            <a:endParaRPr lang="en-US" altLang="ja-JP" sz="1400" i="1" u="sng"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6240016" y="1556792"/>
            <a:ext cx="5879976" cy="3416320"/>
          </a:xfrm>
          <a:prstGeom prst="rect">
            <a:avLst/>
          </a:prstGeom>
          <a:noFill/>
        </p:spPr>
        <p:txBody>
          <a:bodyPr wrap="square" rtlCol="0">
            <a:spAutoFit/>
          </a:bodyPr>
          <a:lstStyle/>
          <a:p>
            <a:r>
              <a:rPr lang="ja-JP" altLang="en-US" sz="2400" dirty="0"/>
              <a:t>＜自験例＞</a:t>
            </a:r>
            <a:endParaRPr lang="en-US" altLang="ja-JP" sz="2400" dirty="0"/>
          </a:p>
          <a:p>
            <a:endParaRPr lang="en-US" altLang="ja-JP" sz="2400" dirty="0"/>
          </a:p>
          <a:p>
            <a:r>
              <a:rPr lang="ja-JP" altLang="en-US" sz="2400" dirty="0"/>
              <a:t>生理食塩水で膿瘍腔，創内を洗浄</a:t>
            </a:r>
            <a:endParaRPr lang="en-US" altLang="ja-JP" sz="2400" dirty="0"/>
          </a:p>
          <a:p>
            <a:r>
              <a:rPr lang="ja-JP" altLang="en-US" sz="2400" dirty="0"/>
              <a:t>→フィブラストスプレーを噴霧</a:t>
            </a:r>
            <a:endParaRPr lang="en-US" altLang="ja-JP" sz="2400" dirty="0"/>
          </a:p>
          <a:p>
            <a:r>
              <a:rPr lang="ja-JP" altLang="en-US" sz="2400" dirty="0"/>
              <a:t>→アズノール軟膏 </a:t>
            </a:r>
            <a:r>
              <a:rPr lang="en-US" altLang="ja-JP" sz="2400" dirty="0"/>
              <a:t>or PG</a:t>
            </a:r>
            <a:r>
              <a:rPr lang="ja-JP" altLang="en-US" sz="2400" dirty="0"/>
              <a:t>軟膏を塗布</a:t>
            </a:r>
            <a:endParaRPr lang="en-US" altLang="ja-JP" sz="2400" dirty="0"/>
          </a:p>
          <a:p>
            <a:r>
              <a:rPr lang="ja-JP" altLang="en-US" sz="2400" dirty="0"/>
              <a:t>→ガーゼ保護</a:t>
            </a:r>
            <a:endParaRPr lang="en-US" altLang="ja-JP" sz="2400" dirty="0"/>
          </a:p>
          <a:p>
            <a:endParaRPr lang="en-US" altLang="ja-JP" sz="2400" dirty="0"/>
          </a:p>
          <a:p>
            <a:r>
              <a:rPr lang="ja-JP" altLang="en-US" sz="2400" dirty="0"/>
              <a:t>ストマパウチの面板位置調整</a:t>
            </a:r>
            <a:endParaRPr lang="en-US" altLang="ja-JP" sz="2400" dirty="0"/>
          </a:p>
          <a:p>
            <a:endParaRPr lang="en-US" altLang="ja-JP" sz="2400" dirty="0"/>
          </a:p>
        </p:txBody>
      </p:sp>
      <p:sp>
        <p:nvSpPr>
          <p:cNvPr id="12" name="テキスト ボックス 11"/>
          <p:cNvSpPr txBox="1"/>
          <p:nvPr/>
        </p:nvSpPr>
        <p:spPr>
          <a:xfrm>
            <a:off x="839416" y="2996952"/>
            <a:ext cx="4680520" cy="2308324"/>
          </a:xfrm>
          <a:prstGeom prst="rect">
            <a:avLst/>
          </a:prstGeom>
          <a:noFill/>
        </p:spPr>
        <p:txBody>
          <a:bodyPr wrap="square" rtlCol="0">
            <a:spAutoFit/>
          </a:bodyPr>
          <a:lstStyle/>
          <a:p>
            <a:r>
              <a:rPr lang="ja-JP" altLang="en-US" sz="2400" dirty="0"/>
              <a:t>・ 創洗浄</a:t>
            </a:r>
            <a:endParaRPr lang="en-US" altLang="ja-JP" sz="2400" dirty="0"/>
          </a:p>
          <a:p>
            <a:r>
              <a:rPr lang="ja-JP" altLang="en-US" sz="2400" dirty="0"/>
              <a:t>・ 外用薬</a:t>
            </a:r>
            <a:endParaRPr lang="en-US" altLang="ja-JP" sz="2400" dirty="0"/>
          </a:p>
          <a:p>
            <a:r>
              <a:rPr lang="ja-JP" altLang="en-US" sz="2400" dirty="0"/>
              <a:t>・ 外用スプレー</a:t>
            </a:r>
            <a:endParaRPr lang="en-US" altLang="ja-JP" sz="2400" dirty="0"/>
          </a:p>
          <a:p>
            <a:r>
              <a:rPr lang="ja-JP" altLang="en-US" sz="2400" dirty="0"/>
              <a:t>・ ドレッシング</a:t>
            </a:r>
            <a:endParaRPr lang="en-US" altLang="ja-JP" sz="2400" dirty="0"/>
          </a:p>
          <a:p>
            <a:r>
              <a:rPr lang="ja-JP" altLang="en-US" sz="2400" dirty="0"/>
              <a:t>・ 陰圧閉鎖療法</a:t>
            </a:r>
            <a:endParaRPr lang="en-US" altLang="ja-JP" sz="2400" dirty="0"/>
          </a:p>
          <a:p>
            <a:r>
              <a:rPr lang="ja-JP" altLang="en-US" sz="2400" dirty="0"/>
              <a:t>・ ストマ管理（パウチ選択等）</a:t>
            </a:r>
            <a:endParaRPr lang="en-US" altLang="ja-JP" sz="2400" dirty="0"/>
          </a:p>
        </p:txBody>
      </p:sp>
      <p:sp>
        <p:nvSpPr>
          <p:cNvPr id="14" name="テキスト ボックス 13"/>
          <p:cNvSpPr txBox="1"/>
          <p:nvPr/>
        </p:nvSpPr>
        <p:spPr>
          <a:xfrm>
            <a:off x="6264984" y="5280246"/>
            <a:ext cx="4946144" cy="523220"/>
          </a:xfrm>
          <a:prstGeom prst="rect">
            <a:avLst/>
          </a:prstGeom>
          <a:noFill/>
        </p:spPr>
        <p:txBody>
          <a:bodyPr wrap="square" rtlCol="0">
            <a:spAutoFit/>
          </a:bodyPr>
          <a:lstStyle/>
          <a:p>
            <a:r>
              <a:rPr lang="ja-JP" altLang="en-US" sz="2800" b="1" dirty="0">
                <a:solidFill>
                  <a:srgbClr val="C00000"/>
                </a:solidFill>
              </a:rPr>
              <a:t>困ったときは</a:t>
            </a:r>
            <a:r>
              <a:rPr lang="en-US" altLang="ja-JP" sz="2800" b="1" dirty="0">
                <a:solidFill>
                  <a:srgbClr val="C00000"/>
                </a:solidFill>
              </a:rPr>
              <a:t>WOCN</a:t>
            </a:r>
            <a:r>
              <a:rPr lang="ja-JP" altLang="en-US" sz="2800" b="1" dirty="0">
                <a:solidFill>
                  <a:srgbClr val="C00000"/>
                </a:solidFill>
              </a:rPr>
              <a:t>に相談！</a:t>
            </a:r>
            <a:endParaRPr lang="en-US" altLang="ja-JP" sz="2800" b="1" dirty="0">
              <a:solidFill>
                <a:srgbClr val="C00000"/>
              </a:solidFill>
            </a:endParaRPr>
          </a:p>
        </p:txBody>
      </p:sp>
    </p:spTree>
    <p:extLst>
      <p:ext uri="{BB962C8B-B14F-4D97-AF65-F5344CB8AC3E}">
        <p14:creationId xmlns:p14="http://schemas.microsoft.com/office/powerpoint/2010/main" val="262568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597AB-B9E5-5879-02BC-89268146D6A8}"/>
              </a:ext>
            </a:extLst>
          </p:cNvPr>
          <p:cNvSpPr>
            <a:spLocks noGrp="1"/>
          </p:cNvSpPr>
          <p:nvPr>
            <p:ph type="title"/>
          </p:nvPr>
        </p:nvSpPr>
        <p:spPr>
          <a:xfrm>
            <a:off x="838200" y="2967533"/>
            <a:ext cx="10515600" cy="1325563"/>
          </a:xfrm>
        </p:spPr>
        <p:txBody>
          <a:bodyPr/>
          <a:lstStyle/>
          <a:p>
            <a:pPr algn="ctr"/>
            <a:r>
              <a:rPr kumimoji="1" lang="ja-JP" altLang="en-US" b="1" dirty="0">
                <a:latin typeface="+mn-ea"/>
                <a:ea typeface="+mn-ea"/>
              </a:rPr>
              <a:t>ご静聴ありがとうございました</a:t>
            </a:r>
          </a:p>
        </p:txBody>
      </p:sp>
    </p:spTree>
    <p:extLst>
      <p:ext uri="{BB962C8B-B14F-4D97-AF65-F5344CB8AC3E}">
        <p14:creationId xmlns:p14="http://schemas.microsoft.com/office/powerpoint/2010/main" val="35134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F3A792B-430F-4FA2-9AE8-15EF12229441}"/>
              </a:ext>
            </a:extLst>
          </p:cNvPr>
          <p:cNvSpPr/>
          <p:nvPr/>
        </p:nvSpPr>
        <p:spPr>
          <a:xfrm>
            <a:off x="0" y="-99392"/>
            <a:ext cx="12192000" cy="8258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ea typeface="+mn-ea"/>
              </a:rPr>
              <a:t>回腸ストーマと結腸ストーマの特徴</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3FB26FE2-5907-4340-BEC7-CC7ED27626A1}"/>
              </a:ext>
            </a:extLst>
          </p:cNvPr>
          <p:cNvSpPr txBox="1"/>
          <p:nvPr/>
        </p:nvSpPr>
        <p:spPr>
          <a:xfrm>
            <a:off x="7320136" y="6309320"/>
            <a:ext cx="4536504" cy="307777"/>
          </a:xfrm>
          <a:prstGeom prst="rect">
            <a:avLst/>
          </a:prstGeom>
          <a:noFill/>
        </p:spPr>
        <p:txBody>
          <a:bodyPr wrap="square" rtlCol="0">
            <a:spAutoFit/>
          </a:bodyPr>
          <a:lstStyle/>
          <a:p>
            <a:r>
              <a:rPr kumimoji="1" lang="ja-JP" altLang="en-US" sz="1400" i="1" u="sng" dirty="0"/>
              <a:t>臨床雑誌「外科」 </a:t>
            </a:r>
            <a:r>
              <a:rPr kumimoji="1" lang="en-US" altLang="ja-JP" sz="1400" i="1" u="sng" dirty="0"/>
              <a:t>Vol.86 No.8(857-956) 2024-7</a:t>
            </a:r>
            <a:r>
              <a:rPr lang="ja-JP" altLang="en-US" sz="1400" i="1" u="sng" dirty="0">
                <a:latin typeface="游ゴシック" panose="020B0400000000000000" pitchFamily="50" charset="-128"/>
              </a:rPr>
              <a:t>より</a:t>
            </a:r>
            <a:endParaRPr lang="en-US" altLang="ja-JP" sz="1400" i="1" u="sng" dirty="0">
              <a:latin typeface="游ゴシック" panose="020B0400000000000000" pitchFamily="50" charset="-128"/>
              <a:ea typeface="游ゴシック" panose="020B0400000000000000" pitchFamily="50" charset="-128"/>
            </a:endParaRPr>
          </a:p>
        </p:txBody>
      </p:sp>
      <p:graphicFrame>
        <p:nvGraphicFramePr>
          <p:cNvPr id="2" name="コンテンツ プレースホルダー 4">
            <a:extLst>
              <a:ext uri="{FF2B5EF4-FFF2-40B4-BE49-F238E27FC236}">
                <a16:creationId xmlns:a16="http://schemas.microsoft.com/office/drawing/2014/main" id="{25ED055A-A0FD-A75B-9396-57DD72FE26F1}"/>
              </a:ext>
            </a:extLst>
          </p:cNvPr>
          <p:cNvGraphicFramePr>
            <a:graphicFrameLocks noGrp="1"/>
          </p:cNvGraphicFramePr>
          <p:nvPr>
            <p:ph idx="1"/>
            <p:extLst>
              <p:ext uri="{D42A27DB-BD31-4B8C-83A1-F6EECF244321}">
                <p14:modId xmlns:p14="http://schemas.microsoft.com/office/powerpoint/2010/main" val="1142730197"/>
              </p:ext>
            </p:extLst>
          </p:nvPr>
        </p:nvGraphicFramePr>
        <p:xfrm>
          <a:off x="317358" y="1052736"/>
          <a:ext cx="11557284" cy="5121777"/>
        </p:xfrm>
        <a:graphic>
          <a:graphicData uri="http://schemas.openxmlformats.org/drawingml/2006/table">
            <a:tbl>
              <a:tblPr firstRow="1" bandRow="1">
                <a:tableStyleId>{5C22544A-7EE6-4342-B048-85BDC9FD1C3A}</a:tableStyleId>
              </a:tblPr>
              <a:tblGrid>
                <a:gridCol w="3623531">
                  <a:extLst>
                    <a:ext uri="{9D8B030D-6E8A-4147-A177-3AD203B41FA5}">
                      <a16:colId xmlns:a16="http://schemas.microsoft.com/office/drawing/2014/main" val="1512714397"/>
                    </a:ext>
                  </a:extLst>
                </a:gridCol>
                <a:gridCol w="3806537">
                  <a:extLst>
                    <a:ext uri="{9D8B030D-6E8A-4147-A177-3AD203B41FA5}">
                      <a16:colId xmlns:a16="http://schemas.microsoft.com/office/drawing/2014/main" val="2323052993"/>
                    </a:ext>
                  </a:extLst>
                </a:gridCol>
                <a:gridCol w="4127216">
                  <a:extLst>
                    <a:ext uri="{9D8B030D-6E8A-4147-A177-3AD203B41FA5}">
                      <a16:colId xmlns:a16="http://schemas.microsoft.com/office/drawing/2014/main" val="3985134159"/>
                    </a:ext>
                  </a:extLst>
                </a:gridCol>
              </a:tblGrid>
              <a:tr h="457078">
                <a:tc>
                  <a:txBody>
                    <a:bodyPr/>
                    <a:lstStyle/>
                    <a:p>
                      <a:endParaRPr kumimoji="1" lang="ja-JP" altLang="en-US" sz="2000" dirty="0">
                        <a:latin typeface="+mn-ea"/>
                        <a:ea typeface="+mn-ea"/>
                      </a:endParaRPr>
                    </a:p>
                  </a:txBody>
                  <a:tcPr/>
                </a:tc>
                <a:tc>
                  <a:txBody>
                    <a:bodyPr/>
                    <a:lstStyle/>
                    <a:p>
                      <a:r>
                        <a:rPr kumimoji="1" lang="ja-JP" altLang="en-US" sz="2000" dirty="0">
                          <a:latin typeface="+mn-ea"/>
                          <a:ea typeface="+mn-ea"/>
                        </a:rPr>
                        <a:t>回腸ストーマ</a:t>
                      </a:r>
                    </a:p>
                  </a:txBody>
                  <a:tcPr/>
                </a:tc>
                <a:tc>
                  <a:txBody>
                    <a:bodyPr/>
                    <a:lstStyle/>
                    <a:p>
                      <a:r>
                        <a:rPr kumimoji="1" lang="ja-JP" altLang="en-US" sz="2000" dirty="0">
                          <a:latin typeface="+mn-ea"/>
                          <a:ea typeface="+mn-ea"/>
                        </a:rPr>
                        <a:t>結腸ストーマ</a:t>
                      </a:r>
                    </a:p>
                  </a:txBody>
                  <a:tcPr/>
                </a:tc>
                <a:extLst>
                  <a:ext uri="{0D108BD9-81ED-4DB2-BD59-A6C34878D82A}">
                    <a16:rowId xmlns:a16="http://schemas.microsoft.com/office/drawing/2014/main" val="4090627159"/>
                  </a:ext>
                </a:extLst>
              </a:tr>
              <a:tr h="457078">
                <a:tc>
                  <a:txBody>
                    <a:bodyPr/>
                    <a:lstStyle/>
                    <a:p>
                      <a:r>
                        <a:rPr kumimoji="1" lang="ja-JP" altLang="en-US" sz="2000" dirty="0">
                          <a:latin typeface="+mn-ea"/>
                          <a:ea typeface="+mn-ea"/>
                        </a:rPr>
                        <a:t>腸管部位</a:t>
                      </a:r>
                    </a:p>
                  </a:txBody>
                  <a:tcPr/>
                </a:tc>
                <a:tc>
                  <a:txBody>
                    <a:bodyPr/>
                    <a:lstStyle/>
                    <a:p>
                      <a:r>
                        <a:rPr kumimoji="1" lang="ja-JP" altLang="en-US" sz="2000" dirty="0">
                          <a:latin typeface="+mn-ea"/>
                          <a:ea typeface="+mn-ea"/>
                        </a:rPr>
                        <a:t>回腸</a:t>
                      </a:r>
                    </a:p>
                  </a:txBody>
                  <a:tcPr/>
                </a:tc>
                <a:tc>
                  <a:txBody>
                    <a:bodyPr/>
                    <a:lstStyle/>
                    <a:p>
                      <a:r>
                        <a:rPr kumimoji="1" lang="ja-JP" altLang="en-US" sz="2000" dirty="0">
                          <a:latin typeface="+mn-ea"/>
                          <a:ea typeface="+mn-ea"/>
                        </a:rPr>
                        <a:t>結腸（横行結腸または</a:t>
                      </a:r>
                      <a:r>
                        <a:rPr kumimoji="1" lang="en-US" altLang="ja-JP" sz="2000" dirty="0">
                          <a:latin typeface="+mn-ea"/>
                          <a:ea typeface="+mn-ea"/>
                        </a:rPr>
                        <a:t>S</a:t>
                      </a:r>
                      <a:r>
                        <a:rPr kumimoji="1" lang="ja-JP" altLang="en-US" sz="2000" dirty="0">
                          <a:latin typeface="+mn-ea"/>
                          <a:ea typeface="+mn-ea"/>
                        </a:rPr>
                        <a:t>状結腸）</a:t>
                      </a:r>
                      <a:endParaRPr kumimoji="1" lang="en-US" altLang="ja-JP" sz="2000" dirty="0">
                        <a:latin typeface="+mn-ea"/>
                        <a:ea typeface="+mn-ea"/>
                      </a:endParaRPr>
                    </a:p>
                  </a:txBody>
                  <a:tcPr/>
                </a:tc>
                <a:extLst>
                  <a:ext uri="{0D108BD9-81ED-4DB2-BD59-A6C34878D82A}">
                    <a16:rowId xmlns:a16="http://schemas.microsoft.com/office/drawing/2014/main" val="881918729"/>
                  </a:ext>
                </a:extLst>
              </a:tr>
              <a:tr h="457078">
                <a:tc>
                  <a:txBody>
                    <a:bodyPr/>
                    <a:lstStyle/>
                    <a:p>
                      <a:r>
                        <a:rPr kumimoji="1" lang="ja-JP" altLang="en-US" sz="2000" dirty="0">
                          <a:latin typeface="+mn-ea"/>
                          <a:ea typeface="+mn-ea"/>
                        </a:rPr>
                        <a:t>排液の性状</a:t>
                      </a:r>
                    </a:p>
                  </a:txBody>
                  <a:tcPr/>
                </a:tc>
                <a:tc>
                  <a:txBody>
                    <a:bodyPr/>
                    <a:lstStyle/>
                    <a:p>
                      <a:r>
                        <a:rPr kumimoji="1" lang="ja-JP" altLang="en-US" sz="2000" dirty="0">
                          <a:latin typeface="+mn-ea"/>
                          <a:ea typeface="+mn-ea"/>
                        </a:rPr>
                        <a:t>水様～泥状</a:t>
                      </a:r>
                    </a:p>
                  </a:txBody>
                  <a:tcPr/>
                </a:tc>
                <a:tc>
                  <a:txBody>
                    <a:bodyPr/>
                    <a:lstStyle/>
                    <a:p>
                      <a:r>
                        <a:rPr kumimoji="1" lang="ja-JP" altLang="en-US" sz="2000" dirty="0">
                          <a:latin typeface="+mn-ea"/>
                          <a:ea typeface="+mn-ea"/>
                        </a:rPr>
                        <a:t>泥状～固形</a:t>
                      </a:r>
                    </a:p>
                  </a:txBody>
                  <a:tcPr/>
                </a:tc>
                <a:extLst>
                  <a:ext uri="{0D108BD9-81ED-4DB2-BD59-A6C34878D82A}">
                    <a16:rowId xmlns:a16="http://schemas.microsoft.com/office/drawing/2014/main" val="378024939"/>
                  </a:ext>
                </a:extLst>
              </a:tr>
              <a:tr h="457078">
                <a:tc>
                  <a:txBody>
                    <a:bodyPr/>
                    <a:lstStyle/>
                    <a:p>
                      <a:r>
                        <a:rPr kumimoji="1" lang="ja-JP" altLang="en-US" sz="2000" dirty="0">
                          <a:latin typeface="+mn-ea"/>
                          <a:ea typeface="+mn-ea"/>
                        </a:rPr>
                        <a:t>排液量</a:t>
                      </a:r>
                    </a:p>
                  </a:txBody>
                  <a:tcPr/>
                </a:tc>
                <a:tc>
                  <a:txBody>
                    <a:bodyPr/>
                    <a:lstStyle/>
                    <a:p>
                      <a:r>
                        <a:rPr kumimoji="1" lang="ja-JP" altLang="en-US" sz="2000" dirty="0">
                          <a:latin typeface="+mn-ea"/>
                          <a:ea typeface="+mn-ea"/>
                        </a:rPr>
                        <a:t>多い</a:t>
                      </a:r>
                    </a:p>
                  </a:txBody>
                  <a:tcPr/>
                </a:tc>
                <a:tc>
                  <a:txBody>
                    <a:bodyPr/>
                    <a:lstStyle/>
                    <a:p>
                      <a:r>
                        <a:rPr kumimoji="1" lang="ja-JP" altLang="en-US" sz="2000" dirty="0">
                          <a:latin typeface="+mn-ea"/>
                          <a:ea typeface="+mn-ea"/>
                        </a:rPr>
                        <a:t>少ない</a:t>
                      </a:r>
                    </a:p>
                  </a:txBody>
                  <a:tcPr/>
                </a:tc>
                <a:extLst>
                  <a:ext uri="{0D108BD9-81ED-4DB2-BD59-A6C34878D82A}">
                    <a16:rowId xmlns:a16="http://schemas.microsoft.com/office/drawing/2014/main" val="1780095065"/>
                  </a:ext>
                </a:extLst>
              </a:tr>
              <a:tr h="1465153">
                <a:tc>
                  <a:txBody>
                    <a:bodyPr/>
                    <a:lstStyle/>
                    <a:p>
                      <a:r>
                        <a:rPr kumimoji="1" lang="ja-JP" altLang="en-US" sz="2000" dirty="0">
                          <a:latin typeface="+mn-ea"/>
                          <a:ea typeface="+mn-ea"/>
                        </a:rPr>
                        <a:t>ストーマ関連合併症</a:t>
                      </a:r>
                    </a:p>
                  </a:txBody>
                  <a:tcPr/>
                </a:tc>
                <a:tc>
                  <a:txBody>
                    <a:bodyPr/>
                    <a:lstStyle/>
                    <a:p>
                      <a:r>
                        <a:rPr kumimoji="1" lang="ja-JP" altLang="en-US" sz="2000" dirty="0">
                          <a:latin typeface="+mn-ea"/>
                          <a:ea typeface="+mn-ea"/>
                        </a:rPr>
                        <a:t>・脱水（</a:t>
                      </a:r>
                      <a:r>
                        <a:rPr kumimoji="1" lang="en-US" altLang="ja-JP" sz="2000" dirty="0">
                          <a:latin typeface="+mn-ea"/>
                          <a:ea typeface="+mn-ea"/>
                        </a:rPr>
                        <a:t>high-output</a:t>
                      </a:r>
                      <a:r>
                        <a:rPr kumimoji="1" lang="en-US" altLang="ja-JP" sz="2000" baseline="0" dirty="0">
                          <a:latin typeface="+mn-ea"/>
                          <a:ea typeface="+mn-ea"/>
                        </a:rPr>
                        <a:t> stoma</a:t>
                      </a:r>
                      <a:r>
                        <a:rPr kumimoji="1" lang="ja-JP" altLang="en-US" sz="2000" dirty="0">
                          <a:latin typeface="+mn-ea"/>
                          <a:ea typeface="+mn-ea"/>
                        </a:rPr>
                        <a:t>）</a:t>
                      </a:r>
                      <a:br>
                        <a:rPr kumimoji="1" lang="en-US" altLang="ja-JP" sz="2000" dirty="0">
                          <a:latin typeface="+mn-ea"/>
                          <a:ea typeface="+mn-ea"/>
                        </a:rPr>
                      </a:br>
                      <a:r>
                        <a:rPr kumimoji="1" lang="ja-JP" altLang="en-US" sz="2000" dirty="0">
                          <a:latin typeface="+mn-ea"/>
                          <a:ea typeface="+mn-ea"/>
                        </a:rPr>
                        <a:t>・周囲皮膚炎</a:t>
                      </a:r>
                      <a:br>
                        <a:rPr kumimoji="1" lang="en-US" altLang="ja-JP" sz="2000" dirty="0">
                          <a:latin typeface="+mn-ea"/>
                          <a:ea typeface="+mn-ea"/>
                        </a:rPr>
                      </a:br>
                      <a:r>
                        <a:rPr kumimoji="1" lang="ja-JP" altLang="en-US" sz="2000" dirty="0">
                          <a:latin typeface="+mn-ea"/>
                          <a:ea typeface="+mn-ea"/>
                        </a:rPr>
                        <a:t>・ストーマ脱出</a:t>
                      </a:r>
                      <a:br>
                        <a:rPr kumimoji="1" lang="en-US" altLang="ja-JP" sz="2000" dirty="0">
                          <a:latin typeface="+mn-ea"/>
                          <a:ea typeface="+mn-ea"/>
                        </a:rPr>
                      </a:br>
                      <a:r>
                        <a:rPr kumimoji="1" lang="ja-JP" altLang="en-US" sz="2000" dirty="0">
                          <a:latin typeface="+mn-ea"/>
                          <a:ea typeface="+mn-ea"/>
                        </a:rPr>
                        <a:t>・</a:t>
                      </a:r>
                      <a:r>
                        <a:rPr kumimoji="1" lang="en-US" altLang="ja-JP" sz="2000" dirty="0">
                          <a:latin typeface="+mn-ea"/>
                          <a:ea typeface="+mn-ea"/>
                        </a:rPr>
                        <a:t>output obstruction</a:t>
                      </a:r>
                      <a:endParaRPr kumimoji="1" lang="ja-JP" altLang="en-US" sz="2000" dirty="0">
                        <a:latin typeface="+mn-ea"/>
                        <a:ea typeface="+mn-ea"/>
                      </a:endParaRPr>
                    </a:p>
                  </a:txBody>
                  <a:tcPr/>
                </a:tc>
                <a:tc>
                  <a:txBody>
                    <a:bodyPr/>
                    <a:lstStyle/>
                    <a:p>
                      <a:r>
                        <a:rPr kumimoji="1" lang="ja-JP" altLang="en-US" sz="2000" dirty="0">
                          <a:latin typeface="+mn-ea"/>
                          <a:ea typeface="+mn-ea"/>
                        </a:rPr>
                        <a:t>・陥凹・陥没</a:t>
                      </a:r>
                      <a:endParaRPr kumimoji="1" lang="en-US" altLang="ja-JP" sz="2000" dirty="0">
                        <a:latin typeface="+mn-ea"/>
                        <a:ea typeface="+mn-ea"/>
                      </a:endParaRPr>
                    </a:p>
                    <a:p>
                      <a:r>
                        <a:rPr kumimoji="1" lang="ja-JP" altLang="en-US" sz="2000" dirty="0">
                          <a:latin typeface="+mn-ea"/>
                          <a:ea typeface="+mn-ea"/>
                        </a:rPr>
                        <a:t>・巨大ストーマ</a:t>
                      </a:r>
                      <a:endParaRPr kumimoji="1" lang="en-US" altLang="ja-JP" sz="2000" dirty="0">
                        <a:latin typeface="+mn-ea"/>
                        <a:ea typeface="+mn-ea"/>
                      </a:endParaRPr>
                    </a:p>
                    <a:p>
                      <a:r>
                        <a:rPr kumimoji="1" lang="ja-JP" altLang="en-US" sz="2000" dirty="0">
                          <a:latin typeface="+mn-ea"/>
                          <a:ea typeface="+mn-ea"/>
                        </a:rPr>
                        <a:t>・傍ストーマヘルニア</a:t>
                      </a:r>
                    </a:p>
                  </a:txBody>
                  <a:tcPr/>
                </a:tc>
                <a:extLst>
                  <a:ext uri="{0D108BD9-81ED-4DB2-BD59-A6C34878D82A}">
                    <a16:rowId xmlns:a16="http://schemas.microsoft.com/office/drawing/2014/main" val="94367425"/>
                  </a:ext>
                </a:extLst>
              </a:tr>
              <a:tr h="457078">
                <a:tc>
                  <a:txBody>
                    <a:bodyPr/>
                    <a:lstStyle/>
                    <a:p>
                      <a:r>
                        <a:rPr kumimoji="1" lang="ja-JP" altLang="en-US" sz="2000" dirty="0">
                          <a:latin typeface="+mn-ea"/>
                          <a:ea typeface="+mn-ea"/>
                        </a:rPr>
                        <a:t>腸管授動</a:t>
                      </a:r>
                    </a:p>
                  </a:txBody>
                  <a:tcPr/>
                </a:tc>
                <a:tc>
                  <a:txBody>
                    <a:bodyPr/>
                    <a:lstStyle/>
                    <a:p>
                      <a:r>
                        <a:rPr kumimoji="1" lang="ja-JP" altLang="en-US" sz="2000" dirty="0">
                          <a:latin typeface="+mn-ea"/>
                          <a:ea typeface="+mn-ea"/>
                        </a:rPr>
                        <a:t>不要</a:t>
                      </a:r>
                    </a:p>
                  </a:txBody>
                  <a:tcPr/>
                </a:tc>
                <a:tc>
                  <a:txBody>
                    <a:bodyPr/>
                    <a:lstStyle/>
                    <a:p>
                      <a:r>
                        <a:rPr kumimoji="1" lang="ja-JP" altLang="en-US" sz="2000" dirty="0">
                          <a:latin typeface="+mn-ea"/>
                          <a:ea typeface="+mn-ea"/>
                        </a:rPr>
                        <a:t>造設部位によっては必要</a:t>
                      </a:r>
                    </a:p>
                  </a:txBody>
                  <a:tcPr/>
                </a:tc>
                <a:extLst>
                  <a:ext uri="{0D108BD9-81ED-4DB2-BD59-A6C34878D82A}">
                    <a16:rowId xmlns:a16="http://schemas.microsoft.com/office/drawing/2014/main" val="2731378643"/>
                  </a:ext>
                </a:extLst>
              </a:tr>
              <a:tr h="457078">
                <a:tc>
                  <a:txBody>
                    <a:bodyPr/>
                    <a:lstStyle/>
                    <a:p>
                      <a:r>
                        <a:rPr kumimoji="1" lang="ja-JP" altLang="en-US" sz="2000" dirty="0">
                          <a:latin typeface="+mn-ea"/>
                          <a:ea typeface="+mn-ea"/>
                        </a:rPr>
                        <a:t>造設の難易度（高さの確保）</a:t>
                      </a:r>
                    </a:p>
                  </a:txBody>
                  <a:tcPr/>
                </a:tc>
                <a:tc>
                  <a:txBody>
                    <a:bodyPr/>
                    <a:lstStyle/>
                    <a:p>
                      <a:r>
                        <a:rPr kumimoji="1" lang="ja-JP" altLang="en-US" sz="2000" dirty="0">
                          <a:latin typeface="+mn-ea"/>
                          <a:ea typeface="+mn-ea"/>
                        </a:rPr>
                        <a:t>易</a:t>
                      </a:r>
                    </a:p>
                  </a:txBody>
                  <a:tcPr/>
                </a:tc>
                <a:tc>
                  <a:txBody>
                    <a:bodyPr/>
                    <a:lstStyle/>
                    <a:p>
                      <a:r>
                        <a:rPr kumimoji="1" lang="ja-JP" altLang="en-US" sz="2000" dirty="0">
                          <a:latin typeface="+mn-ea"/>
                          <a:ea typeface="+mn-ea"/>
                        </a:rPr>
                        <a:t>難</a:t>
                      </a:r>
                    </a:p>
                  </a:txBody>
                  <a:tcPr/>
                </a:tc>
                <a:extLst>
                  <a:ext uri="{0D108BD9-81ED-4DB2-BD59-A6C34878D82A}">
                    <a16:rowId xmlns:a16="http://schemas.microsoft.com/office/drawing/2014/main" val="2329341559"/>
                  </a:ext>
                </a:extLst>
              </a:tr>
              <a:tr h="457078">
                <a:tc>
                  <a:txBody>
                    <a:bodyPr/>
                    <a:lstStyle/>
                    <a:p>
                      <a:r>
                        <a:rPr kumimoji="1" lang="ja-JP" altLang="en-US" sz="2000" dirty="0">
                          <a:latin typeface="+mn-ea"/>
                          <a:ea typeface="+mn-ea"/>
                        </a:rPr>
                        <a:t>縫合不全</a:t>
                      </a:r>
                    </a:p>
                  </a:txBody>
                  <a:tcPr/>
                </a:tc>
                <a:tc>
                  <a:txBody>
                    <a:bodyPr/>
                    <a:lstStyle/>
                    <a:p>
                      <a:r>
                        <a:rPr kumimoji="1" lang="ja-JP" altLang="en-US" sz="2000" dirty="0">
                          <a:latin typeface="+mn-ea"/>
                          <a:ea typeface="+mn-ea"/>
                        </a:rPr>
                        <a:t>きわめて少ない</a:t>
                      </a:r>
                    </a:p>
                  </a:txBody>
                  <a:tcPr/>
                </a:tc>
                <a:tc>
                  <a:txBody>
                    <a:bodyPr/>
                    <a:lstStyle/>
                    <a:p>
                      <a:r>
                        <a:rPr kumimoji="1" lang="ja-JP" altLang="en-US" sz="2000" dirty="0">
                          <a:latin typeface="+mn-ea"/>
                          <a:ea typeface="+mn-ea"/>
                        </a:rPr>
                        <a:t>少ない</a:t>
                      </a:r>
                      <a:endParaRPr kumimoji="1" lang="en-US" altLang="ja-JP" sz="2000" dirty="0">
                        <a:latin typeface="+mn-ea"/>
                        <a:ea typeface="+mn-ea"/>
                      </a:endParaRPr>
                    </a:p>
                  </a:txBody>
                  <a:tcPr/>
                </a:tc>
                <a:extLst>
                  <a:ext uri="{0D108BD9-81ED-4DB2-BD59-A6C34878D82A}">
                    <a16:rowId xmlns:a16="http://schemas.microsoft.com/office/drawing/2014/main" val="4093642913"/>
                  </a:ext>
                </a:extLst>
              </a:tr>
              <a:tr h="457078">
                <a:tc>
                  <a:txBody>
                    <a:bodyPr/>
                    <a:lstStyle/>
                    <a:p>
                      <a:r>
                        <a:rPr kumimoji="1" lang="ja-JP" altLang="en-US" sz="2000" dirty="0">
                          <a:latin typeface="+mn-ea"/>
                          <a:ea typeface="+mn-ea"/>
                        </a:rPr>
                        <a:t>創部感染</a:t>
                      </a:r>
                    </a:p>
                  </a:txBody>
                  <a:tcPr/>
                </a:tc>
                <a:tc>
                  <a:txBody>
                    <a:bodyPr/>
                    <a:lstStyle/>
                    <a:p>
                      <a:r>
                        <a:rPr kumimoji="1" lang="ja-JP" altLang="en-US" sz="2000" dirty="0">
                          <a:latin typeface="+mn-ea"/>
                          <a:ea typeface="+mn-ea"/>
                        </a:rPr>
                        <a:t>少ない</a:t>
                      </a:r>
                    </a:p>
                  </a:txBody>
                  <a:tcPr/>
                </a:tc>
                <a:tc>
                  <a:txBody>
                    <a:bodyPr/>
                    <a:lstStyle/>
                    <a:p>
                      <a:r>
                        <a:rPr kumimoji="1" lang="ja-JP" altLang="en-US" sz="2000" dirty="0">
                          <a:latin typeface="+mn-ea"/>
                          <a:ea typeface="+mn-ea"/>
                        </a:rPr>
                        <a:t>やや多い</a:t>
                      </a:r>
                      <a:endParaRPr kumimoji="1" lang="en-US" altLang="ja-JP" sz="2000" dirty="0">
                        <a:latin typeface="+mn-ea"/>
                        <a:ea typeface="+mn-ea"/>
                      </a:endParaRPr>
                    </a:p>
                  </a:txBody>
                  <a:tcPr/>
                </a:tc>
                <a:extLst>
                  <a:ext uri="{0D108BD9-81ED-4DB2-BD59-A6C34878D82A}">
                    <a16:rowId xmlns:a16="http://schemas.microsoft.com/office/drawing/2014/main" val="3035286338"/>
                  </a:ext>
                </a:extLst>
              </a:tr>
            </a:tbl>
          </a:graphicData>
        </a:graphic>
      </p:graphicFrame>
    </p:spTree>
    <p:extLst>
      <p:ext uri="{BB962C8B-B14F-4D97-AF65-F5344CB8AC3E}">
        <p14:creationId xmlns:p14="http://schemas.microsoft.com/office/powerpoint/2010/main" val="206696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1</a:t>
            </a:r>
            <a:r>
              <a:rPr lang="ja-JP" altLang="en-US" sz="3600" b="1" dirty="0">
                <a:solidFill>
                  <a:schemeClr val="tx1"/>
                </a:solidFill>
                <a:latin typeface="游ゴシック" panose="020B0400000000000000" pitchFamily="50" charset="-128"/>
                <a:ea typeface="游ゴシック" panose="020B0400000000000000" pitchFamily="50" charset="-128"/>
              </a:rPr>
              <a:t>　　ストマ脱</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grpSp>
        <p:nvGrpSpPr>
          <p:cNvPr id="12" name="グループ化 11"/>
          <p:cNvGrpSpPr/>
          <p:nvPr/>
        </p:nvGrpSpPr>
        <p:grpSpPr>
          <a:xfrm>
            <a:off x="263352" y="1700808"/>
            <a:ext cx="2664296" cy="2808312"/>
            <a:chOff x="191344" y="1340768"/>
            <a:chExt cx="2771775" cy="3048000"/>
          </a:xfrm>
          <a:solidFill>
            <a:schemeClr val="bg1"/>
          </a:solidFill>
        </p:grpSpPr>
        <p:pic>
          <p:nvPicPr>
            <p:cNvPr id="7" name="図 6"/>
            <p:cNvPicPr>
              <a:picLocks noChangeAspect="1"/>
            </p:cNvPicPr>
            <p:nvPr/>
          </p:nvPicPr>
          <p:blipFill>
            <a:blip r:embed="rId3"/>
            <a:stretch>
              <a:fillRect/>
            </a:stretch>
          </p:blipFill>
          <p:spPr>
            <a:xfrm>
              <a:off x="191344" y="1340768"/>
              <a:ext cx="2771775" cy="3048000"/>
            </a:xfrm>
            <a:prstGeom prst="rect">
              <a:avLst/>
            </a:prstGeom>
            <a:grpFill/>
          </p:spPr>
        </p:pic>
        <p:sp>
          <p:nvSpPr>
            <p:cNvPr id="11" name="円/楕円 10"/>
            <p:cNvSpPr/>
            <p:nvPr/>
          </p:nvSpPr>
          <p:spPr>
            <a:xfrm>
              <a:off x="767408" y="2864768"/>
              <a:ext cx="129614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p:cNvSpPr/>
          <p:nvPr/>
        </p:nvSpPr>
        <p:spPr>
          <a:xfrm>
            <a:off x="1048316" y="3371018"/>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37612" y="3117507"/>
            <a:ext cx="837432" cy="629268"/>
          </a:xfrm>
          <a:prstGeom prst="rect">
            <a:avLst/>
          </a:prstGeom>
          <a:noFill/>
          <a:ln w="285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7" name="直線コネクタ 16"/>
          <p:cNvCxnSpPr>
            <a:cxnSpLocks/>
          </p:cNvCxnSpPr>
          <p:nvPr/>
        </p:nvCxnSpPr>
        <p:spPr>
          <a:xfrm flipV="1">
            <a:off x="1575044" y="1453877"/>
            <a:ext cx="3080796" cy="166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p:nvCxnSpPr>
        <p:spPr>
          <a:xfrm>
            <a:off x="1575044" y="3740494"/>
            <a:ext cx="3080796" cy="24153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コンテンツ プレースホルダー 6">
            <a:extLst>
              <a:ext uri="{FF2B5EF4-FFF2-40B4-BE49-F238E27FC236}">
                <a16:creationId xmlns:a16="http://schemas.microsoft.com/office/drawing/2014/main" id="{75611B63-ED8F-D684-53E6-0D755CA22977}"/>
              </a:ext>
            </a:extLst>
          </p:cNvPr>
          <p:cNvPicPr>
            <a:picLocks noChangeAspect="1"/>
          </p:cNvPicPr>
          <p:nvPr/>
        </p:nvPicPr>
        <p:blipFill>
          <a:blip r:embed="rId4"/>
          <a:srcRect l="20244" t="23525" r="19429" b="17403"/>
          <a:stretch/>
        </p:blipFill>
        <p:spPr>
          <a:xfrm>
            <a:off x="4655840" y="1456643"/>
            <a:ext cx="6379832" cy="4699194"/>
          </a:xfrm>
          <a:prstGeom prst="rect">
            <a:avLst/>
          </a:prstGeom>
        </p:spPr>
      </p:pic>
    </p:spTree>
    <p:extLst>
      <p:ext uri="{BB962C8B-B14F-4D97-AF65-F5344CB8AC3E}">
        <p14:creationId xmlns:p14="http://schemas.microsoft.com/office/powerpoint/2010/main" val="206943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5360" y="764704"/>
            <a:ext cx="6984776" cy="5976664"/>
          </a:xfrm>
        </p:spPr>
        <p:txBody>
          <a:bodyPr anchor="ctr">
            <a:noAutofit/>
          </a:bodyPr>
          <a:lstStyle/>
          <a:p>
            <a:pPr marL="0" indent="0">
              <a:lnSpc>
                <a:spcPct val="120000"/>
              </a:lnSpc>
              <a:buNone/>
            </a:pPr>
            <a:r>
              <a:rPr lang="en-US" altLang="ja-JP" sz="3200" b="1" dirty="0">
                <a:latin typeface="+mn-ea"/>
              </a:rPr>
              <a:t>76</a:t>
            </a:r>
            <a:r>
              <a:rPr lang="ja-JP" altLang="en-US" sz="3200" b="1" dirty="0">
                <a:latin typeface="+mn-ea"/>
              </a:rPr>
              <a:t>歳，女性</a:t>
            </a:r>
            <a:endParaRPr lang="en-US" altLang="ja-JP" sz="3200" b="1" dirty="0">
              <a:latin typeface="+mn-ea"/>
            </a:endParaRPr>
          </a:p>
          <a:p>
            <a:pPr marL="0" indent="0">
              <a:buNone/>
            </a:pPr>
            <a:endParaRPr lang="en-US" altLang="ja-JP" sz="2400" dirty="0">
              <a:latin typeface="+mn-ea"/>
              <a:cs typeface="+mn-lt"/>
            </a:endParaRPr>
          </a:p>
          <a:p>
            <a:pPr marL="0" indent="0">
              <a:buNone/>
            </a:pPr>
            <a:r>
              <a:rPr lang="ja-JP" altLang="en-US" sz="2400" dirty="0">
                <a:latin typeface="+mn-ea"/>
                <a:cs typeface="+mn-lt"/>
              </a:rPr>
              <a:t>「ストマが出て面板が貼りにくい」</a:t>
            </a:r>
            <a:endParaRPr lang="en-US" altLang="ja-JP" sz="2400" dirty="0">
              <a:latin typeface="+mn-ea"/>
              <a:cs typeface="+mn-lt"/>
            </a:endParaRPr>
          </a:p>
          <a:p>
            <a:pPr marL="0" indent="0">
              <a:buNone/>
            </a:pPr>
            <a:endParaRPr lang="en-US" altLang="ja-JP" sz="2400" dirty="0">
              <a:latin typeface="+mn-ea"/>
              <a:cs typeface="+mn-lt"/>
            </a:endParaRPr>
          </a:p>
          <a:p>
            <a:pPr marL="0" indent="0">
              <a:buNone/>
            </a:pPr>
            <a:r>
              <a:rPr lang="ja-JP" altLang="en-US" sz="2400" dirty="0">
                <a:latin typeface="+mn-ea"/>
                <a:cs typeface="+mn-lt"/>
              </a:rPr>
              <a:t>＜既往歴＞</a:t>
            </a:r>
            <a:endParaRPr lang="en-US" altLang="ja-JP" sz="2400" dirty="0">
              <a:latin typeface="+mn-ea"/>
              <a:cs typeface="+mn-lt"/>
            </a:endParaRPr>
          </a:p>
          <a:p>
            <a:pPr marL="0" indent="0">
              <a:buNone/>
            </a:pPr>
            <a:r>
              <a:rPr lang="ja-JP" altLang="en-US" sz="2400" dirty="0">
                <a:latin typeface="+mn-ea"/>
                <a:cs typeface="+mn-lt"/>
              </a:rPr>
              <a:t>横行結腸穿孔術後（</a:t>
            </a:r>
            <a:r>
              <a:rPr lang="en-US" altLang="ja-JP" sz="2400" dirty="0">
                <a:latin typeface="+mn-ea"/>
                <a:cs typeface="+mn-lt"/>
              </a:rPr>
              <a:t>Hartmann</a:t>
            </a:r>
            <a:r>
              <a:rPr lang="ja-JP" altLang="en-US" sz="2400" dirty="0">
                <a:latin typeface="+mn-ea"/>
                <a:cs typeface="+mn-lt"/>
              </a:rPr>
              <a:t>術）</a:t>
            </a:r>
            <a:endParaRPr lang="en-US" altLang="ja-JP" sz="2400" dirty="0">
              <a:latin typeface="+mn-ea"/>
              <a:cs typeface="+mn-lt"/>
            </a:endParaRPr>
          </a:p>
          <a:p>
            <a:pPr marL="0" indent="0">
              <a:buNone/>
            </a:pPr>
            <a:r>
              <a:rPr lang="en-US" altLang="ja-JP" sz="2400" dirty="0">
                <a:latin typeface="+mn-ea"/>
                <a:cs typeface="+mn-lt"/>
              </a:rPr>
              <a:t>Crohn</a:t>
            </a:r>
            <a:r>
              <a:rPr lang="ja-JP" altLang="en-US" sz="2400" dirty="0">
                <a:latin typeface="+mn-ea"/>
                <a:cs typeface="+mn-lt"/>
              </a:rPr>
              <a:t>病</a:t>
            </a:r>
            <a:endParaRPr lang="en-US" altLang="ja-JP" sz="2400" dirty="0">
              <a:latin typeface="+mn-ea"/>
              <a:cs typeface="+mn-lt"/>
            </a:endParaRPr>
          </a:p>
        </p:txBody>
      </p:sp>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1</a:t>
            </a:r>
            <a:r>
              <a:rPr lang="ja-JP" altLang="en-US" sz="3600" b="1" dirty="0">
                <a:solidFill>
                  <a:schemeClr val="tx1"/>
                </a:solidFill>
                <a:latin typeface="游ゴシック" panose="020B0400000000000000" pitchFamily="50" charset="-128"/>
                <a:ea typeface="游ゴシック" panose="020B0400000000000000" pitchFamily="50" charset="-128"/>
              </a:rPr>
              <a:t>　　ストマ脱</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pic>
        <p:nvPicPr>
          <p:cNvPr id="2" name="コンテンツ プレースホルダー 6">
            <a:extLst>
              <a:ext uri="{FF2B5EF4-FFF2-40B4-BE49-F238E27FC236}">
                <a16:creationId xmlns:a16="http://schemas.microsoft.com/office/drawing/2014/main" id="{0DD932EA-EE5C-E092-059A-EECED5F21C8C}"/>
              </a:ext>
            </a:extLst>
          </p:cNvPr>
          <p:cNvPicPr>
            <a:picLocks noChangeAspect="1"/>
          </p:cNvPicPr>
          <p:nvPr/>
        </p:nvPicPr>
        <p:blipFill>
          <a:blip r:embed="rId3"/>
          <a:srcRect l="20244" t="23525" r="19429" b="17403"/>
          <a:stretch/>
        </p:blipFill>
        <p:spPr>
          <a:xfrm>
            <a:off x="5476808" y="1403439"/>
            <a:ext cx="6379832" cy="4699194"/>
          </a:xfrm>
          <a:prstGeom prst="rect">
            <a:avLst/>
          </a:prstGeom>
        </p:spPr>
      </p:pic>
    </p:spTree>
    <p:extLst>
      <p:ext uri="{BB962C8B-B14F-4D97-AF65-F5344CB8AC3E}">
        <p14:creationId xmlns:p14="http://schemas.microsoft.com/office/powerpoint/2010/main" val="268720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1</a:t>
            </a:r>
            <a:r>
              <a:rPr lang="ja-JP" altLang="en-US" sz="3600" b="1" dirty="0">
                <a:solidFill>
                  <a:schemeClr val="tx1"/>
                </a:solidFill>
                <a:latin typeface="游ゴシック" panose="020B0400000000000000" pitchFamily="50" charset="-128"/>
                <a:ea typeface="游ゴシック" panose="020B0400000000000000" pitchFamily="50" charset="-128"/>
              </a:rPr>
              <a:t>　　ストマ脱</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3575720" y="1268760"/>
            <a:ext cx="6984776"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b="1" dirty="0">
                <a:latin typeface="+mn-ea"/>
              </a:rPr>
              <a:t>どう修復しますか？</a:t>
            </a:r>
            <a:endParaRPr lang="en-US" altLang="ja-JP" b="1" dirty="0">
              <a:latin typeface="+mn-ea"/>
            </a:endParaRPr>
          </a:p>
        </p:txBody>
      </p:sp>
      <p:grpSp>
        <p:nvGrpSpPr>
          <p:cNvPr id="10" name="グループ化 9"/>
          <p:cNvGrpSpPr/>
          <p:nvPr/>
        </p:nvGrpSpPr>
        <p:grpSpPr>
          <a:xfrm>
            <a:off x="1179712" y="1196048"/>
            <a:ext cx="1963960" cy="864096"/>
            <a:chOff x="1179712" y="1196048"/>
            <a:chExt cx="1963960" cy="864096"/>
          </a:xfrm>
        </p:grpSpPr>
        <p:sp>
          <p:nvSpPr>
            <p:cNvPr id="2" name="円/楕円 1"/>
            <p:cNvSpPr/>
            <p:nvPr/>
          </p:nvSpPr>
          <p:spPr>
            <a:xfrm>
              <a:off x="1179712" y="1196048"/>
              <a:ext cx="1944216" cy="8640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1271464" y="1230494"/>
              <a:ext cx="1872208" cy="7583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b="1" dirty="0">
                  <a:latin typeface="+mn-ea"/>
                </a:rPr>
                <a:t>Question</a:t>
              </a:r>
            </a:p>
          </p:txBody>
        </p:sp>
      </p:grpSp>
      <p:pic>
        <p:nvPicPr>
          <p:cNvPr id="3" name="コンテンツ プレースホルダー 6">
            <a:extLst>
              <a:ext uri="{FF2B5EF4-FFF2-40B4-BE49-F238E27FC236}">
                <a16:creationId xmlns:a16="http://schemas.microsoft.com/office/drawing/2014/main" id="{6F696D97-1543-AA9B-D955-3BA9C51B3705}"/>
              </a:ext>
            </a:extLst>
          </p:cNvPr>
          <p:cNvPicPr>
            <a:picLocks noChangeAspect="1"/>
          </p:cNvPicPr>
          <p:nvPr/>
        </p:nvPicPr>
        <p:blipFill>
          <a:blip r:embed="rId3"/>
          <a:srcRect l="20244" t="23525" r="19429" b="17403"/>
          <a:stretch/>
        </p:blipFill>
        <p:spPr>
          <a:xfrm>
            <a:off x="5735960" y="2204864"/>
            <a:ext cx="5832648" cy="4296155"/>
          </a:xfrm>
          <a:prstGeom prst="rect">
            <a:avLst/>
          </a:prstGeom>
        </p:spPr>
      </p:pic>
      <p:sp>
        <p:nvSpPr>
          <p:cNvPr id="7" name="吹き出し: 角を丸めた四角形 6">
            <a:extLst>
              <a:ext uri="{FF2B5EF4-FFF2-40B4-BE49-F238E27FC236}">
                <a16:creationId xmlns:a16="http://schemas.microsoft.com/office/drawing/2014/main" id="{1584D95E-0A2E-996C-4483-A402025E0E77}"/>
              </a:ext>
            </a:extLst>
          </p:cNvPr>
          <p:cNvSpPr/>
          <p:nvPr/>
        </p:nvSpPr>
        <p:spPr>
          <a:xfrm>
            <a:off x="407368" y="3344829"/>
            <a:ext cx="4968552" cy="2016224"/>
          </a:xfrm>
          <a:prstGeom prst="wedgeRoundRectCallout">
            <a:avLst>
              <a:gd name="adj1" fmla="val 70782"/>
              <a:gd name="adj2" fmla="val 32928"/>
              <a:gd name="adj3" fmla="val 16667"/>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ja-JP" altLang="en-US" sz="2000" dirty="0">
                <a:solidFill>
                  <a:schemeClr val="tx1"/>
                </a:solidFill>
              </a:rPr>
              <a:t>血液検査の動きはない</a:t>
            </a:r>
            <a:endParaRPr kumimoji="1" lang="en-US" altLang="ja-JP" sz="2000" dirty="0">
              <a:solidFill>
                <a:schemeClr val="tx1"/>
              </a:solidFill>
            </a:endParaRPr>
          </a:p>
          <a:p>
            <a:pPr marL="285750" indent="-285750">
              <a:buFont typeface="Arial" panose="020B0604020202020204" pitchFamily="34" charset="0"/>
              <a:buChar char="•"/>
            </a:pPr>
            <a:r>
              <a:rPr kumimoji="1" lang="ja-JP" altLang="en-US" sz="2000" dirty="0">
                <a:solidFill>
                  <a:schemeClr val="tx1"/>
                </a:solidFill>
              </a:rPr>
              <a:t>患者外観もよい</a:t>
            </a:r>
            <a:endParaRPr kumimoji="1" lang="en-US" altLang="ja-JP" sz="2000" dirty="0">
              <a:solidFill>
                <a:schemeClr val="tx1"/>
              </a:solidFill>
            </a:endParaRPr>
          </a:p>
          <a:p>
            <a:pPr marL="285750" indent="-285750">
              <a:buFont typeface="Arial" panose="020B0604020202020204" pitchFamily="34" charset="0"/>
              <a:buChar char="•"/>
            </a:pPr>
            <a:r>
              <a:rPr kumimoji="1" lang="ja-JP" altLang="en-US" sz="2000" dirty="0">
                <a:solidFill>
                  <a:schemeClr val="tx1"/>
                </a:solidFill>
              </a:rPr>
              <a:t>腸管色調は紅色、蠕動もあるようだ</a:t>
            </a:r>
          </a:p>
        </p:txBody>
      </p:sp>
    </p:spTree>
    <p:extLst>
      <p:ext uri="{BB962C8B-B14F-4D97-AF65-F5344CB8AC3E}">
        <p14:creationId xmlns:p14="http://schemas.microsoft.com/office/powerpoint/2010/main" val="171474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1</a:t>
            </a:r>
            <a:r>
              <a:rPr lang="ja-JP" altLang="en-US" sz="3600" b="1" dirty="0">
                <a:solidFill>
                  <a:schemeClr val="tx1"/>
                </a:solidFill>
                <a:latin typeface="游ゴシック" panose="020B0400000000000000" pitchFamily="50" charset="-128"/>
                <a:ea typeface="游ゴシック" panose="020B0400000000000000" pitchFamily="50" charset="-128"/>
              </a:rPr>
              <a:t>　　ストマ脱</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11" name="円/楕円 10"/>
          <p:cNvSpPr/>
          <p:nvPr/>
        </p:nvSpPr>
        <p:spPr>
          <a:xfrm>
            <a:off x="817078" y="3104964"/>
            <a:ext cx="1245884" cy="862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738ED02-89E6-4FB3-9880-6EF9A7381FFE}"/>
              </a:ext>
            </a:extLst>
          </p:cNvPr>
          <p:cNvSpPr txBox="1"/>
          <p:nvPr/>
        </p:nvSpPr>
        <p:spPr>
          <a:xfrm>
            <a:off x="0" y="1484784"/>
            <a:ext cx="12192000" cy="2246769"/>
          </a:xfrm>
          <a:prstGeom prst="rect">
            <a:avLst/>
          </a:prstGeom>
          <a:noFill/>
        </p:spPr>
        <p:txBody>
          <a:bodyPr wrap="square">
            <a:spAutoFit/>
          </a:bodyPr>
          <a:lstStyle/>
          <a:p>
            <a:pPr marL="457200" indent="-457200">
              <a:buFont typeface="Arial" panose="020B0604020202020204" pitchFamily="34" charset="0"/>
              <a:buChar char="•"/>
            </a:pPr>
            <a:r>
              <a:rPr kumimoji="1" lang="ja-JP" altLang="en-US" sz="2800" dirty="0"/>
              <a:t>用手圧迫　</a:t>
            </a:r>
            <a:r>
              <a:rPr kumimoji="1" lang="en-US" altLang="ja-JP" sz="2800" dirty="0"/>
              <a:t>…</a:t>
            </a:r>
            <a:r>
              <a:rPr kumimoji="1" lang="ja-JP" altLang="en-US" sz="2800" dirty="0"/>
              <a:t>キシロカインゼリーを塗布しガーゼ越しに圧迫</a:t>
            </a:r>
            <a:endParaRPr kumimoji="1" lang="en-US" altLang="ja-JP" sz="2800" dirty="0"/>
          </a:p>
          <a:p>
            <a:endParaRPr lang="en-US" altLang="ja-JP" sz="2800" dirty="0"/>
          </a:p>
          <a:p>
            <a:pPr marL="457200" indent="-457200">
              <a:buFont typeface="Arial" panose="020B0604020202020204" pitchFamily="34" charset="0"/>
              <a:buChar char="•"/>
            </a:pPr>
            <a:r>
              <a:rPr kumimoji="1" lang="ja-JP" altLang="en-US" sz="2800" dirty="0"/>
              <a:t>脱出腸管が長い</a:t>
            </a:r>
            <a:r>
              <a:rPr kumimoji="1" lang="en-US" altLang="ja-JP" sz="2800" dirty="0"/>
              <a:t>/</a:t>
            </a:r>
            <a:r>
              <a:rPr kumimoji="1" lang="ja-JP" altLang="en-US" sz="2800" dirty="0"/>
              <a:t>腸管浮腫が強い場合</a:t>
            </a:r>
            <a:endParaRPr lang="en-US" altLang="ja-JP" sz="2800" dirty="0"/>
          </a:p>
          <a:p>
            <a:pPr marL="914400" lvl="1" indent="-457200">
              <a:buFont typeface="Arial" panose="020B0604020202020204" pitchFamily="34" charset="0"/>
              <a:buChar char="•"/>
            </a:pPr>
            <a:r>
              <a:rPr lang="ja-JP" altLang="en-US" sz="2800" dirty="0"/>
              <a:t>ガーゼ法　</a:t>
            </a:r>
            <a:r>
              <a:rPr lang="en-US" altLang="ja-JP" sz="2800" dirty="0"/>
              <a:t>…</a:t>
            </a:r>
            <a:r>
              <a:rPr lang="ja-JP" altLang="en-US" sz="2800" dirty="0"/>
              <a:t>さばきガーゼを鑷子で把持し愛護的にストーマ内に挿入</a:t>
            </a:r>
            <a:endParaRPr lang="en-US" altLang="ja-JP" sz="2800" dirty="0"/>
          </a:p>
          <a:p>
            <a:pPr marL="914400" lvl="1" indent="-457200">
              <a:buFont typeface="Arial" panose="020B0604020202020204" pitchFamily="34" charset="0"/>
              <a:buChar char="•"/>
            </a:pPr>
            <a:r>
              <a:rPr lang="ja-JP" altLang="en-US" sz="2800" dirty="0"/>
              <a:t>ナメクジ法　</a:t>
            </a:r>
            <a:r>
              <a:rPr lang="en-US" altLang="ja-JP" sz="2800" dirty="0"/>
              <a:t>…</a:t>
            </a:r>
            <a:r>
              <a:rPr lang="ja-JP" altLang="en-US" sz="2800" dirty="0"/>
              <a:t>スティックシュガー塗布後に用手整復</a:t>
            </a:r>
          </a:p>
        </p:txBody>
      </p:sp>
      <p:sp>
        <p:nvSpPr>
          <p:cNvPr id="2" name="テキスト ボックス 1">
            <a:extLst>
              <a:ext uri="{FF2B5EF4-FFF2-40B4-BE49-F238E27FC236}">
                <a16:creationId xmlns:a16="http://schemas.microsoft.com/office/drawing/2014/main" id="{6E2114E5-FD60-1FA9-1842-49F2AD59385E}"/>
              </a:ext>
            </a:extLst>
          </p:cNvPr>
          <p:cNvSpPr txBox="1"/>
          <p:nvPr/>
        </p:nvSpPr>
        <p:spPr>
          <a:xfrm>
            <a:off x="738231" y="5226341"/>
            <a:ext cx="828832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800" dirty="0"/>
              <a:t>自覚症状がある場合</a:t>
            </a:r>
            <a:r>
              <a:rPr lang="en-US" altLang="ja-JP" sz="2800" dirty="0"/>
              <a:t>/fixed type(</a:t>
            </a:r>
            <a:r>
              <a:rPr lang="ja-JP" altLang="en-US" sz="2800" dirty="0"/>
              <a:t>常に脱出した状態</a:t>
            </a:r>
            <a:r>
              <a:rPr lang="en-US" altLang="ja-JP" sz="2800" dirty="0"/>
              <a:t>)</a:t>
            </a:r>
          </a:p>
          <a:p>
            <a:r>
              <a:rPr lang="ja-JP" altLang="en-US" sz="2800" dirty="0"/>
              <a:t>→外科的処置が必要</a:t>
            </a:r>
            <a:endParaRPr lang="en-US" altLang="ja-JP" sz="2800" dirty="0"/>
          </a:p>
        </p:txBody>
      </p:sp>
    </p:spTree>
    <p:extLst>
      <p:ext uri="{BB962C8B-B14F-4D97-AF65-F5344CB8AC3E}">
        <p14:creationId xmlns:p14="http://schemas.microsoft.com/office/powerpoint/2010/main" val="283358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1</a:t>
            </a:r>
            <a:r>
              <a:rPr lang="ja-JP" altLang="en-US" sz="3600" b="1" dirty="0">
                <a:solidFill>
                  <a:schemeClr val="tx1"/>
                </a:solidFill>
                <a:latin typeface="游ゴシック" panose="020B0400000000000000" pitchFamily="50" charset="-128"/>
                <a:ea typeface="游ゴシック" panose="020B0400000000000000" pitchFamily="50" charset="-128"/>
              </a:rPr>
              <a:t>　　ストマ脱</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pic>
        <p:nvPicPr>
          <p:cNvPr id="3" name="コンテンツ プレースホルダー 6">
            <a:extLst>
              <a:ext uri="{FF2B5EF4-FFF2-40B4-BE49-F238E27FC236}">
                <a16:creationId xmlns:a16="http://schemas.microsoft.com/office/drawing/2014/main" id="{6F696D97-1543-AA9B-D955-3BA9C51B3705}"/>
              </a:ext>
            </a:extLst>
          </p:cNvPr>
          <p:cNvPicPr>
            <a:picLocks noChangeAspect="1"/>
          </p:cNvPicPr>
          <p:nvPr/>
        </p:nvPicPr>
        <p:blipFill>
          <a:blip r:embed="rId3"/>
          <a:srcRect l="20244" t="23525" r="19429" b="17403"/>
          <a:stretch/>
        </p:blipFill>
        <p:spPr>
          <a:xfrm>
            <a:off x="623392" y="1628800"/>
            <a:ext cx="4248472" cy="3129298"/>
          </a:xfrm>
          <a:prstGeom prst="rect">
            <a:avLst/>
          </a:prstGeom>
        </p:spPr>
      </p:pic>
      <p:sp>
        <p:nvSpPr>
          <p:cNvPr id="5" name="右矢印 3">
            <a:extLst>
              <a:ext uri="{FF2B5EF4-FFF2-40B4-BE49-F238E27FC236}">
                <a16:creationId xmlns:a16="http://schemas.microsoft.com/office/drawing/2014/main" id="{C5C858FA-9FAC-07CF-C814-87845475A88F}"/>
              </a:ext>
            </a:extLst>
          </p:cNvPr>
          <p:cNvSpPr/>
          <p:nvPr/>
        </p:nvSpPr>
        <p:spPr>
          <a:xfrm>
            <a:off x="4970944" y="2550642"/>
            <a:ext cx="1930936" cy="12856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t>用手還納</a:t>
            </a:r>
          </a:p>
        </p:txBody>
      </p:sp>
      <p:pic>
        <p:nvPicPr>
          <p:cNvPr id="6" name="コンテンツ プレースホルダー 2">
            <a:extLst>
              <a:ext uri="{FF2B5EF4-FFF2-40B4-BE49-F238E27FC236}">
                <a16:creationId xmlns:a16="http://schemas.microsoft.com/office/drawing/2014/main" id="{C76C9928-F0BF-C2C4-B02B-876BADDB8AAF}"/>
              </a:ext>
            </a:extLst>
          </p:cNvPr>
          <p:cNvPicPr>
            <a:picLocks noChangeAspect="1"/>
          </p:cNvPicPr>
          <p:nvPr/>
        </p:nvPicPr>
        <p:blipFill>
          <a:blip r:embed="rId4"/>
          <a:stretch>
            <a:fillRect/>
          </a:stretch>
        </p:blipFill>
        <p:spPr>
          <a:xfrm>
            <a:off x="6996584" y="1737609"/>
            <a:ext cx="4572024" cy="3129297"/>
          </a:xfrm>
          <a:prstGeom prst="rect">
            <a:avLst/>
          </a:prstGeom>
        </p:spPr>
      </p:pic>
      <p:sp>
        <p:nvSpPr>
          <p:cNvPr id="11" name="テキスト ボックス 10">
            <a:extLst>
              <a:ext uri="{FF2B5EF4-FFF2-40B4-BE49-F238E27FC236}">
                <a16:creationId xmlns:a16="http://schemas.microsoft.com/office/drawing/2014/main" id="{8DE57941-729F-B622-D130-A0C66D74341D}"/>
              </a:ext>
            </a:extLst>
          </p:cNvPr>
          <p:cNvSpPr txBox="1"/>
          <p:nvPr/>
        </p:nvSpPr>
        <p:spPr>
          <a:xfrm>
            <a:off x="3719736" y="5253949"/>
            <a:ext cx="8712968" cy="954107"/>
          </a:xfrm>
          <a:prstGeom prst="rect">
            <a:avLst/>
          </a:prstGeom>
          <a:noFill/>
        </p:spPr>
        <p:txBody>
          <a:bodyPr wrap="square">
            <a:spAutoFit/>
          </a:bodyPr>
          <a:lstStyle/>
          <a:p>
            <a:r>
              <a:rPr kumimoji="1" lang="ja-JP" altLang="en-US" sz="2800" dirty="0"/>
              <a:t>脱出と還納を繰り返し</a:t>
            </a:r>
            <a:endParaRPr kumimoji="1" lang="en-US" altLang="ja-JP" sz="2800" dirty="0"/>
          </a:p>
          <a:p>
            <a:r>
              <a:rPr kumimoji="1" lang="ja-JP" altLang="en-US" sz="2800" dirty="0"/>
              <a:t>外科的加療（自動吻合器でのストーマ形成）施行</a:t>
            </a:r>
          </a:p>
        </p:txBody>
      </p:sp>
    </p:spTree>
    <p:extLst>
      <p:ext uri="{BB962C8B-B14F-4D97-AF65-F5344CB8AC3E}">
        <p14:creationId xmlns:p14="http://schemas.microsoft.com/office/powerpoint/2010/main" val="285314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rotWithShape="1">
          <a:blip r:embed="rId3"/>
          <a:srcRect t="21403" b="12683"/>
          <a:stretch/>
        </p:blipFill>
        <p:spPr>
          <a:xfrm>
            <a:off x="4655840" y="1544559"/>
            <a:ext cx="6556310" cy="4608512"/>
          </a:xfrm>
          <a:prstGeom prst="rect">
            <a:avLst/>
          </a:prstGeom>
        </p:spPr>
      </p:pic>
      <p:grpSp>
        <p:nvGrpSpPr>
          <p:cNvPr id="12" name="グループ化 11"/>
          <p:cNvGrpSpPr/>
          <p:nvPr/>
        </p:nvGrpSpPr>
        <p:grpSpPr>
          <a:xfrm>
            <a:off x="263352" y="1700808"/>
            <a:ext cx="2664296" cy="2808312"/>
            <a:chOff x="191344" y="1340768"/>
            <a:chExt cx="2771775" cy="3048000"/>
          </a:xfrm>
          <a:solidFill>
            <a:schemeClr val="bg1"/>
          </a:solidFill>
        </p:grpSpPr>
        <p:pic>
          <p:nvPicPr>
            <p:cNvPr id="7" name="図 6"/>
            <p:cNvPicPr>
              <a:picLocks noChangeAspect="1"/>
            </p:cNvPicPr>
            <p:nvPr/>
          </p:nvPicPr>
          <p:blipFill>
            <a:blip r:embed="rId4"/>
            <a:stretch>
              <a:fillRect/>
            </a:stretch>
          </p:blipFill>
          <p:spPr>
            <a:xfrm>
              <a:off x="191344" y="1340768"/>
              <a:ext cx="2771775" cy="3048000"/>
            </a:xfrm>
            <a:prstGeom prst="rect">
              <a:avLst/>
            </a:prstGeom>
            <a:grpFill/>
          </p:spPr>
        </p:pic>
        <p:sp>
          <p:nvSpPr>
            <p:cNvPr id="11" name="円/楕円 10"/>
            <p:cNvSpPr/>
            <p:nvPr/>
          </p:nvSpPr>
          <p:spPr>
            <a:xfrm>
              <a:off x="767408" y="2864768"/>
              <a:ext cx="129614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p:cNvSpPr/>
          <p:nvPr/>
        </p:nvSpPr>
        <p:spPr>
          <a:xfrm>
            <a:off x="1991544" y="3590216"/>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779256" y="3356992"/>
            <a:ext cx="837432" cy="629268"/>
          </a:xfrm>
          <a:prstGeom prst="rect">
            <a:avLst/>
          </a:prstGeom>
          <a:noFill/>
          <a:ln w="285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7" name="直線コネクタ 16"/>
          <p:cNvCxnSpPr>
            <a:cxnSpLocks/>
          </p:cNvCxnSpPr>
          <p:nvPr/>
        </p:nvCxnSpPr>
        <p:spPr>
          <a:xfrm flipV="1">
            <a:off x="2616688" y="1544560"/>
            <a:ext cx="2039152" cy="18124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p:nvCxnSpPr>
        <p:spPr>
          <a:xfrm>
            <a:off x="2616688" y="3986260"/>
            <a:ext cx="2039152" cy="21668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6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5360" y="764704"/>
            <a:ext cx="6984776" cy="5976664"/>
          </a:xfrm>
        </p:spPr>
        <p:txBody>
          <a:bodyPr anchor="ctr">
            <a:noAutofit/>
          </a:bodyPr>
          <a:lstStyle/>
          <a:p>
            <a:pPr marL="0" indent="0">
              <a:lnSpc>
                <a:spcPct val="120000"/>
              </a:lnSpc>
              <a:buNone/>
            </a:pPr>
            <a:r>
              <a:rPr lang="en-US" altLang="ja-JP" sz="3200" b="1" dirty="0">
                <a:latin typeface="+mn-ea"/>
              </a:rPr>
              <a:t>73</a:t>
            </a:r>
            <a:r>
              <a:rPr lang="ja-JP" altLang="en-US" sz="3200" b="1" dirty="0">
                <a:latin typeface="+mn-ea"/>
              </a:rPr>
              <a:t>歳，女性</a:t>
            </a:r>
            <a:endParaRPr lang="en-US" altLang="ja-JP" sz="3200" b="1" dirty="0">
              <a:latin typeface="+mn-ea"/>
            </a:endParaRPr>
          </a:p>
          <a:p>
            <a:pPr marL="0" indent="0">
              <a:buNone/>
            </a:pPr>
            <a:endParaRPr lang="en-US" altLang="ja-JP" sz="2400" dirty="0">
              <a:latin typeface="+mn-ea"/>
              <a:cs typeface="+mn-lt"/>
            </a:endParaRPr>
          </a:p>
          <a:p>
            <a:pPr marL="0" indent="0">
              <a:buNone/>
            </a:pPr>
            <a:r>
              <a:rPr lang="ja-JP" altLang="en-US" sz="2400" dirty="0">
                <a:latin typeface="+mn-ea"/>
                <a:cs typeface="+mn-lt"/>
              </a:rPr>
              <a:t>「ストマの周囲に痛みと腫れがある」</a:t>
            </a:r>
            <a:endParaRPr lang="en-US" altLang="ja-JP" sz="2400" dirty="0">
              <a:latin typeface="+mn-ea"/>
              <a:cs typeface="+mn-lt"/>
            </a:endParaRPr>
          </a:p>
          <a:p>
            <a:pPr marL="0" indent="0">
              <a:buNone/>
            </a:pPr>
            <a:r>
              <a:rPr lang="ja-JP" altLang="en-US" sz="2400" dirty="0">
                <a:latin typeface="+mn-ea"/>
                <a:cs typeface="+mn-lt"/>
              </a:rPr>
              <a:t>発赤部に一致して皮下硬結と圧痛．</a:t>
            </a:r>
            <a:endParaRPr lang="en-US" altLang="ja-JP" sz="2400" dirty="0">
              <a:latin typeface="+mn-ea"/>
              <a:cs typeface="+mn-lt"/>
            </a:endParaRPr>
          </a:p>
          <a:p>
            <a:pPr marL="0" indent="0">
              <a:buNone/>
            </a:pPr>
            <a:r>
              <a:rPr lang="en-US" altLang="ja-JP" sz="2400" dirty="0">
                <a:latin typeface="+mn-ea"/>
                <a:cs typeface="+mn-lt"/>
              </a:rPr>
              <a:t>37</a:t>
            </a:r>
            <a:r>
              <a:rPr lang="ja-JP" altLang="en-US" sz="2400" dirty="0">
                <a:latin typeface="+mn-ea"/>
                <a:cs typeface="+mn-lt"/>
              </a:rPr>
              <a:t>℃台の発熱あり．</a:t>
            </a:r>
            <a:endParaRPr lang="en-US" altLang="ja-JP" sz="2400" dirty="0">
              <a:latin typeface="+mn-ea"/>
              <a:cs typeface="+mn-lt"/>
            </a:endParaRPr>
          </a:p>
          <a:p>
            <a:pPr marL="0" indent="0">
              <a:buNone/>
            </a:pPr>
            <a:endParaRPr lang="en-US" altLang="ja-JP" sz="2400" dirty="0">
              <a:latin typeface="+mn-ea"/>
              <a:cs typeface="+mn-lt"/>
            </a:endParaRPr>
          </a:p>
          <a:p>
            <a:pPr marL="0" indent="0">
              <a:buNone/>
            </a:pPr>
            <a:r>
              <a:rPr lang="ja-JP" altLang="en-US" sz="2400" dirty="0">
                <a:latin typeface="+mn-ea"/>
                <a:cs typeface="+mn-lt"/>
              </a:rPr>
              <a:t>＜既往歴＞</a:t>
            </a:r>
            <a:endParaRPr lang="en-US" altLang="ja-JP" sz="2400" dirty="0">
              <a:latin typeface="+mn-ea"/>
              <a:cs typeface="+mn-lt"/>
            </a:endParaRPr>
          </a:p>
          <a:p>
            <a:pPr marL="0" indent="0">
              <a:buNone/>
            </a:pPr>
            <a:r>
              <a:rPr lang="ja-JP" altLang="en-US" sz="2400" dirty="0">
                <a:latin typeface="+mn-ea"/>
                <a:cs typeface="+mn-lt"/>
              </a:rPr>
              <a:t>下行結腸穿孔術後（</a:t>
            </a:r>
            <a:r>
              <a:rPr lang="en-US" altLang="ja-JP" sz="2400" dirty="0">
                <a:latin typeface="+mn-ea"/>
                <a:cs typeface="+mn-lt"/>
              </a:rPr>
              <a:t>Hartmann</a:t>
            </a:r>
            <a:r>
              <a:rPr lang="ja-JP" altLang="en-US" sz="2400" dirty="0">
                <a:latin typeface="+mn-ea"/>
                <a:cs typeface="+mn-lt"/>
              </a:rPr>
              <a:t>術）</a:t>
            </a:r>
            <a:endParaRPr lang="en-US" altLang="ja-JP" sz="2400" dirty="0">
              <a:latin typeface="+mn-ea"/>
              <a:cs typeface="+mn-lt"/>
            </a:endParaRPr>
          </a:p>
          <a:p>
            <a:pPr marL="0" indent="0">
              <a:buNone/>
            </a:pPr>
            <a:r>
              <a:rPr lang="ja-JP" altLang="en-US" sz="2400" b="1" dirty="0">
                <a:solidFill>
                  <a:srgbClr val="C00000"/>
                </a:solidFill>
                <a:latin typeface="+mn-ea"/>
                <a:cs typeface="+mn-lt"/>
              </a:rPr>
              <a:t>ベーチェット病：</a:t>
            </a:r>
            <a:r>
              <a:rPr lang="en-US" altLang="ja-JP" sz="2400" b="1" dirty="0">
                <a:solidFill>
                  <a:srgbClr val="C00000"/>
                </a:solidFill>
                <a:latin typeface="+mn-ea"/>
                <a:cs typeface="+mn-lt"/>
              </a:rPr>
              <a:t>PSL 4.5mg/day</a:t>
            </a:r>
          </a:p>
          <a:p>
            <a:pPr marL="0" indent="0">
              <a:buNone/>
            </a:pPr>
            <a:r>
              <a:rPr lang="en-US" altLang="ja-JP" sz="2400" b="1" dirty="0">
                <a:solidFill>
                  <a:srgbClr val="C00000"/>
                </a:solidFill>
                <a:latin typeface="+mn-ea"/>
                <a:cs typeface="+mn-lt"/>
              </a:rPr>
              <a:t>2</a:t>
            </a:r>
            <a:r>
              <a:rPr lang="ja-JP" altLang="en-US" sz="2400" b="1" dirty="0">
                <a:solidFill>
                  <a:srgbClr val="C00000"/>
                </a:solidFill>
                <a:latin typeface="+mn-ea"/>
                <a:cs typeface="+mn-lt"/>
              </a:rPr>
              <a:t>型糖尿病</a:t>
            </a:r>
            <a:endParaRPr lang="en-US" altLang="ja-JP" sz="2400" b="1" dirty="0">
              <a:solidFill>
                <a:srgbClr val="C00000"/>
              </a:solidFill>
              <a:latin typeface="+mn-ea"/>
              <a:cs typeface="+mn-lt"/>
            </a:endParaRPr>
          </a:p>
        </p:txBody>
      </p:sp>
      <p:sp>
        <p:nvSpPr>
          <p:cNvPr id="4" name="正方形/長方形 3">
            <a:extLst>
              <a:ext uri="{FF2B5EF4-FFF2-40B4-BE49-F238E27FC236}">
                <a16:creationId xmlns:a16="http://schemas.microsoft.com/office/drawing/2014/main" id="{CF3A792B-430F-4FA2-9AE8-15EF12229441}"/>
              </a:ext>
            </a:extLst>
          </p:cNvPr>
          <p:cNvSpPr/>
          <p:nvPr/>
        </p:nvSpPr>
        <p:spPr>
          <a:xfrm>
            <a:off x="0" y="-61126"/>
            <a:ext cx="12192000" cy="825830"/>
          </a:xfrm>
          <a:prstGeom prst="rect">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症例 </a:t>
            </a:r>
            <a:r>
              <a:rPr lang="en-US" altLang="ja-JP" sz="3600" b="1" dirty="0">
                <a:solidFill>
                  <a:schemeClr val="tx1"/>
                </a:solidFill>
                <a:latin typeface="游ゴシック" panose="020B0400000000000000" pitchFamily="50" charset="-128"/>
                <a:ea typeface="游ゴシック" panose="020B0400000000000000" pitchFamily="50" charset="-128"/>
              </a:rPr>
              <a:t>2</a:t>
            </a:r>
            <a:r>
              <a:rPr lang="ja-JP" altLang="en-US" sz="3600" b="1" dirty="0">
                <a:solidFill>
                  <a:schemeClr val="tx1"/>
                </a:solidFill>
                <a:latin typeface="游ゴシック" panose="020B0400000000000000" pitchFamily="50" charset="-128"/>
                <a:ea typeface="游ゴシック" panose="020B0400000000000000" pitchFamily="50" charset="-128"/>
              </a:rPr>
              <a:t>　　ストマ周囲膿瘍</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grpSp>
        <p:nvGrpSpPr>
          <p:cNvPr id="7" name="グループ化 6"/>
          <p:cNvGrpSpPr/>
          <p:nvPr/>
        </p:nvGrpSpPr>
        <p:grpSpPr>
          <a:xfrm>
            <a:off x="5951984" y="1590534"/>
            <a:ext cx="5908238" cy="4608512"/>
            <a:chOff x="5951984" y="1590534"/>
            <a:chExt cx="5908238" cy="4608512"/>
          </a:xfrm>
        </p:grpSpPr>
        <p:pic>
          <p:nvPicPr>
            <p:cNvPr id="9" name="図 8"/>
            <p:cNvPicPr>
              <a:picLocks noChangeAspect="1"/>
            </p:cNvPicPr>
            <p:nvPr/>
          </p:nvPicPr>
          <p:blipFill rotWithShape="1">
            <a:blip r:embed="rId3"/>
            <a:srcRect l="9884" t="21403" b="12683"/>
            <a:stretch/>
          </p:blipFill>
          <p:spPr>
            <a:xfrm>
              <a:off x="5951984" y="1590534"/>
              <a:ext cx="5908238" cy="4608512"/>
            </a:xfrm>
            <a:prstGeom prst="rect">
              <a:avLst/>
            </a:prstGeom>
          </p:spPr>
        </p:pic>
        <p:sp>
          <p:nvSpPr>
            <p:cNvPr id="11" name="フリーフォーム 10"/>
            <p:cNvSpPr/>
            <p:nvPr/>
          </p:nvSpPr>
          <p:spPr>
            <a:xfrm>
              <a:off x="8329032" y="2218142"/>
              <a:ext cx="2743200" cy="2773680"/>
            </a:xfrm>
            <a:custGeom>
              <a:avLst/>
              <a:gdLst>
                <a:gd name="connsiteX0" fmla="*/ 467360 w 2743200"/>
                <a:gd name="connsiteY0" fmla="*/ 894080 h 2773680"/>
                <a:gd name="connsiteX1" fmla="*/ 477520 w 2743200"/>
                <a:gd name="connsiteY1" fmla="*/ 843280 h 2773680"/>
                <a:gd name="connsiteX2" fmla="*/ 497840 w 2743200"/>
                <a:gd name="connsiteY2" fmla="*/ 812800 h 2773680"/>
                <a:gd name="connsiteX3" fmla="*/ 508000 w 2743200"/>
                <a:gd name="connsiteY3" fmla="*/ 772160 h 2773680"/>
                <a:gd name="connsiteX4" fmla="*/ 528320 w 2743200"/>
                <a:gd name="connsiteY4" fmla="*/ 711200 h 2773680"/>
                <a:gd name="connsiteX5" fmla="*/ 538480 w 2743200"/>
                <a:gd name="connsiteY5" fmla="*/ 599440 h 2773680"/>
                <a:gd name="connsiteX6" fmla="*/ 528320 w 2743200"/>
                <a:gd name="connsiteY6" fmla="*/ 487680 h 2773680"/>
                <a:gd name="connsiteX7" fmla="*/ 497840 w 2743200"/>
                <a:gd name="connsiteY7" fmla="*/ 426720 h 2773680"/>
                <a:gd name="connsiteX8" fmla="*/ 467360 w 2743200"/>
                <a:gd name="connsiteY8" fmla="*/ 406400 h 2773680"/>
                <a:gd name="connsiteX9" fmla="*/ 436880 w 2743200"/>
                <a:gd name="connsiteY9" fmla="*/ 365760 h 2773680"/>
                <a:gd name="connsiteX10" fmla="*/ 396240 w 2743200"/>
                <a:gd name="connsiteY10" fmla="*/ 355600 h 2773680"/>
                <a:gd name="connsiteX11" fmla="*/ 365760 w 2743200"/>
                <a:gd name="connsiteY11" fmla="*/ 345440 h 2773680"/>
                <a:gd name="connsiteX12" fmla="*/ 91440 w 2743200"/>
                <a:gd name="connsiteY12" fmla="*/ 335280 h 2773680"/>
                <a:gd name="connsiteX13" fmla="*/ 60960 w 2743200"/>
                <a:gd name="connsiteY13" fmla="*/ 304800 h 2773680"/>
                <a:gd name="connsiteX14" fmla="*/ 60960 w 2743200"/>
                <a:gd name="connsiteY14" fmla="*/ 162560 h 2773680"/>
                <a:gd name="connsiteX15" fmla="*/ 101600 w 2743200"/>
                <a:gd name="connsiteY15" fmla="*/ 121920 h 2773680"/>
                <a:gd name="connsiteX16" fmla="*/ 203200 w 2743200"/>
                <a:gd name="connsiteY16" fmla="*/ 60960 h 2773680"/>
                <a:gd name="connsiteX17" fmla="*/ 294640 w 2743200"/>
                <a:gd name="connsiteY17" fmla="*/ 20320 h 2773680"/>
                <a:gd name="connsiteX18" fmla="*/ 457200 w 2743200"/>
                <a:gd name="connsiteY18" fmla="*/ 0 h 2773680"/>
                <a:gd name="connsiteX19" fmla="*/ 619760 w 2743200"/>
                <a:gd name="connsiteY19" fmla="*/ 10160 h 2773680"/>
                <a:gd name="connsiteX20" fmla="*/ 680720 w 2743200"/>
                <a:gd name="connsiteY20" fmla="*/ 30480 h 2773680"/>
                <a:gd name="connsiteX21" fmla="*/ 711200 w 2743200"/>
                <a:gd name="connsiteY21" fmla="*/ 40640 h 2773680"/>
                <a:gd name="connsiteX22" fmla="*/ 782320 w 2743200"/>
                <a:gd name="connsiteY22" fmla="*/ 71120 h 2773680"/>
                <a:gd name="connsiteX23" fmla="*/ 985520 w 2743200"/>
                <a:gd name="connsiteY23" fmla="*/ 91440 h 2773680"/>
                <a:gd name="connsiteX24" fmla="*/ 1188720 w 2743200"/>
                <a:gd name="connsiteY24" fmla="*/ 121920 h 2773680"/>
                <a:gd name="connsiteX25" fmla="*/ 1249680 w 2743200"/>
                <a:gd name="connsiteY25" fmla="*/ 132080 h 2773680"/>
                <a:gd name="connsiteX26" fmla="*/ 1280160 w 2743200"/>
                <a:gd name="connsiteY26" fmla="*/ 142240 h 2773680"/>
                <a:gd name="connsiteX27" fmla="*/ 1330960 w 2743200"/>
                <a:gd name="connsiteY27" fmla="*/ 152400 h 2773680"/>
                <a:gd name="connsiteX28" fmla="*/ 1361440 w 2743200"/>
                <a:gd name="connsiteY28" fmla="*/ 182880 h 2773680"/>
                <a:gd name="connsiteX29" fmla="*/ 1463040 w 2743200"/>
                <a:gd name="connsiteY29" fmla="*/ 243840 h 2773680"/>
                <a:gd name="connsiteX30" fmla="*/ 1564640 w 2743200"/>
                <a:gd name="connsiteY30" fmla="*/ 325120 h 2773680"/>
                <a:gd name="connsiteX31" fmla="*/ 1574800 w 2743200"/>
                <a:gd name="connsiteY31" fmla="*/ 355600 h 2773680"/>
                <a:gd name="connsiteX32" fmla="*/ 1605280 w 2743200"/>
                <a:gd name="connsiteY32" fmla="*/ 375920 h 2773680"/>
                <a:gd name="connsiteX33" fmla="*/ 1635760 w 2743200"/>
                <a:gd name="connsiteY33" fmla="*/ 406400 h 2773680"/>
                <a:gd name="connsiteX34" fmla="*/ 1656080 w 2743200"/>
                <a:gd name="connsiteY34" fmla="*/ 436880 h 2773680"/>
                <a:gd name="connsiteX35" fmla="*/ 1686560 w 2743200"/>
                <a:gd name="connsiteY35" fmla="*/ 467360 h 2773680"/>
                <a:gd name="connsiteX36" fmla="*/ 1737360 w 2743200"/>
                <a:gd name="connsiteY36" fmla="*/ 528320 h 2773680"/>
                <a:gd name="connsiteX37" fmla="*/ 1778000 w 2743200"/>
                <a:gd name="connsiteY37" fmla="*/ 609600 h 2773680"/>
                <a:gd name="connsiteX38" fmla="*/ 1808480 w 2743200"/>
                <a:gd name="connsiteY38" fmla="*/ 640080 h 2773680"/>
                <a:gd name="connsiteX39" fmla="*/ 1828800 w 2743200"/>
                <a:gd name="connsiteY39" fmla="*/ 680720 h 2773680"/>
                <a:gd name="connsiteX40" fmla="*/ 1859280 w 2743200"/>
                <a:gd name="connsiteY40" fmla="*/ 701040 h 2773680"/>
                <a:gd name="connsiteX41" fmla="*/ 1920240 w 2743200"/>
                <a:gd name="connsiteY41" fmla="*/ 762000 h 2773680"/>
                <a:gd name="connsiteX42" fmla="*/ 1981200 w 2743200"/>
                <a:gd name="connsiteY42" fmla="*/ 782320 h 2773680"/>
                <a:gd name="connsiteX43" fmla="*/ 2011680 w 2743200"/>
                <a:gd name="connsiteY43" fmla="*/ 792480 h 2773680"/>
                <a:gd name="connsiteX44" fmla="*/ 2042160 w 2743200"/>
                <a:gd name="connsiteY44" fmla="*/ 822960 h 2773680"/>
                <a:gd name="connsiteX45" fmla="*/ 2072640 w 2743200"/>
                <a:gd name="connsiteY45" fmla="*/ 843280 h 2773680"/>
                <a:gd name="connsiteX46" fmla="*/ 2103120 w 2743200"/>
                <a:gd name="connsiteY46" fmla="*/ 883920 h 2773680"/>
                <a:gd name="connsiteX47" fmla="*/ 2143760 w 2743200"/>
                <a:gd name="connsiteY47" fmla="*/ 914400 h 2773680"/>
                <a:gd name="connsiteX48" fmla="*/ 2164080 w 2743200"/>
                <a:gd name="connsiteY48" fmla="*/ 944880 h 2773680"/>
                <a:gd name="connsiteX49" fmla="*/ 2194560 w 2743200"/>
                <a:gd name="connsiteY49" fmla="*/ 1005840 h 2773680"/>
                <a:gd name="connsiteX50" fmla="*/ 2235200 w 2743200"/>
                <a:gd name="connsiteY50" fmla="*/ 1026160 h 2773680"/>
                <a:gd name="connsiteX51" fmla="*/ 2265680 w 2743200"/>
                <a:gd name="connsiteY51" fmla="*/ 1046480 h 2773680"/>
                <a:gd name="connsiteX52" fmla="*/ 2296160 w 2743200"/>
                <a:gd name="connsiteY52" fmla="*/ 1056640 h 2773680"/>
                <a:gd name="connsiteX53" fmla="*/ 2357120 w 2743200"/>
                <a:gd name="connsiteY53" fmla="*/ 1097280 h 2773680"/>
                <a:gd name="connsiteX54" fmla="*/ 2418080 w 2743200"/>
                <a:gd name="connsiteY54" fmla="*/ 1127760 h 2773680"/>
                <a:gd name="connsiteX55" fmla="*/ 2489200 w 2743200"/>
                <a:gd name="connsiteY55" fmla="*/ 1158240 h 2773680"/>
                <a:gd name="connsiteX56" fmla="*/ 2519680 w 2743200"/>
                <a:gd name="connsiteY56" fmla="*/ 1188720 h 2773680"/>
                <a:gd name="connsiteX57" fmla="*/ 2580640 w 2743200"/>
                <a:gd name="connsiteY57" fmla="*/ 1209040 h 2773680"/>
                <a:gd name="connsiteX58" fmla="*/ 2641600 w 2743200"/>
                <a:gd name="connsiteY58" fmla="*/ 1249680 h 2773680"/>
                <a:gd name="connsiteX59" fmla="*/ 2661920 w 2743200"/>
                <a:gd name="connsiteY59" fmla="*/ 1280160 h 2773680"/>
                <a:gd name="connsiteX60" fmla="*/ 2692400 w 2743200"/>
                <a:gd name="connsiteY60" fmla="*/ 1310640 h 2773680"/>
                <a:gd name="connsiteX61" fmla="*/ 2702560 w 2743200"/>
                <a:gd name="connsiteY61" fmla="*/ 1351280 h 2773680"/>
                <a:gd name="connsiteX62" fmla="*/ 2743200 w 2743200"/>
                <a:gd name="connsiteY62" fmla="*/ 1503680 h 2773680"/>
                <a:gd name="connsiteX63" fmla="*/ 2722880 w 2743200"/>
                <a:gd name="connsiteY63" fmla="*/ 1778000 h 2773680"/>
                <a:gd name="connsiteX64" fmla="*/ 2712720 w 2743200"/>
                <a:gd name="connsiteY64" fmla="*/ 1818640 h 2773680"/>
                <a:gd name="connsiteX65" fmla="*/ 2672080 w 2743200"/>
                <a:gd name="connsiteY65" fmla="*/ 1879600 h 2773680"/>
                <a:gd name="connsiteX66" fmla="*/ 2621280 w 2743200"/>
                <a:gd name="connsiteY66" fmla="*/ 1940560 h 2773680"/>
                <a:gd name="connsiteX67" fmla="*/ 2590800 w 2743200"/>
                <a:gd name="connsiteY67" fmla="*/ 1960880 h 2773680"/>
                <a:gd name="connsiteX68" fmla="*/ 2560320 w 2743200"/>
                <a:gd name="connsiteY68" fmla="*/ 1991360 h 2773680"/>
                <a:gd name="connsiteX69" fmla="*/ 2529840 w 2743200"/>
                <a:gd name="connsiteY69" fmla="*/ 2011680 h 2773680"/>
                <a:gd name="connsiteX70" fmla="*/ 2468880 w 2743200"/>
                <a:gd name="connsiteY70" fmla="*/ 2072640 h 2773680"/>
                <a:gd name="connsiteX71" fmla="*/ 2438400 w 2743200"/>
                <a:gd name="connsiteY71" fmla="*/ 2103120 h 2773680"/>
                <a:gd name="connsiteX72" fmla="*/ 2397760 w 2743200"/>
                <a:gd name="connsiteY72" fmla="*/ 2133600 h 2773680"/>
                <a:gd name="connsiteX73" fmla="*/ 2387600 w 2743200"/>
                <a:gd name="connsiteY73" fmla="*/ 2164080 h 2773680"/>
                <a:gd name="connsiteX74" fmla="*/ 2357120 w 2743200"/>
                <a:gd name="connsiteY74" fmla="*/ 2184400 h 2773680"/>
                <a:gd name="connsiteX75" fmla="*/ 2296160 w 2743200"/>
                <a:gd name="connsiteY75" fmla="*/ 2235200 h 2773680"/>
                <a:gd name="connsiteX76" fmla="*/ 2265680 w 2743200"/>
                <a:gd name="connsiteY76" fmla="*/ 2245360 h 2773680"/>
                <a:gd name="connsiteX77" fmla="*/ 2204720 w 2743200"/>
                <a:gd name="connsiteY77" fmla="*/ 2286000 h 2773680"/>
                <a:gd name="connsiteX78" fmla="*/ 2174240 w 2743200"/>
                <a:gd name="connsiteY78" fmla="*/ 2306320 h 2773680"/>
                <a:gd name="connsiteX79" fmla="*/ 2092960 w 2743200"/>
                <a:gd name="connsiteY79" fmla="*/ 2346960 h 2773680"/>
                <a:gd name="connsiteX80" fmla="*/ 2052320 w 2743200"/>
                <a:gd name="connsiteY80" fmla="*/ 2367280 h 2773680"/>
                <a:gd name="connsiteX81" fmla="*/ 2021840 w 2743200"/>
                <a:gd name="connsiteY81" fmla="*/ 2377440 h 2773680"/>
                <a:gd name="connsiteX82" fmla="*/ 1981200 w 2743200"/>
                <a:gd name="connsiteY82" fmla="*/ 2407920 h 2773680"/>
                <a:gd name="connsiteX83" fmla="*/ 1940560 w 2743200"/>
                <a:gd name="connsiteY83" fmla="*/ 2418080 h 2773680"/>
                <a:gd name="connsiteX84" fmla="*/ 1798320 w 2743200"/>
                <a:gd name="connsiteY84" fmla="*/ 2448560 h 2773680"/>
                <a:gd name="connsiteX85" fmla="*/ 1656080 w 2743200"/>
                <a:gd name="connsiteY85" fmla="*/ 2489200 h 2773680"/>
                <a:gd name="connsiteX86" fmla="*/ 1554480 w 2743200"/>
                <a:gd name="connsiteY86" fmla="*/ 2519680 h 2773680"/>
                <a:gd name="connsiteX87" fmla="*/ 1493520 w 2743200"/>
                <a:gd name="connsiteY87" fmla="*/ 2550160 h 2773680"/>
                <a:gd name="connsiteX88" fmla="*/ 1463040 w 2743200"/>
                <a:gd name="connsiteY88" fmla="*/ 2570480 h 2773680"/>
                <a:gd name="connsiteX89" fmla="*/ 1412240 w 2743200"/>
                <a:gd name="connsiteY89" fmla="*/ 2580640 h 2773680"/>
                <a:gd name="connsiteX90" fmla="*/ 1381760 w 2743200"/>
                <a:gd name="connsiteY90" fmla="*/ 2600960 h 2773680"/>
                <a:gd name="connsiteX91" fmla="*/ 1280160 w 2743200"/>
                <a:gd name="connsiteY91" fmla="*/ 2631440 h 2773680"/>
                <a:gd name="connsiteX92" fmla="*/ 1239520 w 2743200"/>
                <a:gd name="connsiteY92" fmla="*/ 2651760 h 2773680"/>
                <a:gd name="connsiteX93" fmla="*/ 1209040 w 2743200"/>
                <a:gd name="connsiteY93" fmla="*/ 2661920 h 2773680"/>
                <a:gd name="connsiteX94" fmla="*/ 1107440 w 2743200"/>
                <a:gd name="connsiteY94" fmla="*/ 2682240 h 2773680"/>
                <a:gd name="connsiteX95" fmla="*/ 1066800 w 2743200"/>
                <a:gd name="connsiteY95" fmla="*/ 2702560 h 2773680"/>
                <a:gd name="connsiteX96" fmla="*/ 975360 w 2743200"/>
                <a:gd name="connsiteY96" fmla="*/ 2722880 h 2773680"/>
                <a:gd name="connsiteX97" fmla="*/ 904240 w 2743200"/>
                <a:gd name="connsiteY97" fmla="*/ 2743200 h 2773680"/>
                <a:gd name="connsiteX98" fmla="*/ 833120 w 2743200"/>
                <a:gd name="connsiteY98" fmla="*/ 2753360 h 2773680"/>
                <a:gd name="connsiteX99" fmla="*/ 670560 w 2743200"/>
                <a:gd name="connsiteY99" fmla="*/ 2773680 h 2773680"/>
                <a:gd name="connsiteX100" fmla="*/ 304800 w 2743200"/>
                <a:gd name="connsiteY100" fmla="*/ 2763520 h 2773680"/>
                <a:gd name="connsiteX101" fmla="*/ 213360 w 2743200"/>
                <a:gd name="connsiteY101" fmla="*/ 2743200 h 2773680"/>
                <a:gd name="connsiteX102" fmla="*/ 172720 w 2743200"/>
                <a:gd name="connsiteY102" fmla="*/ 2722880 h 2773680"/>
                <a:gd name="connsiteX103" fmla="*/ 132080 w 2743200"/>
                <a:gd name="connsiteY103" fmla="*/ 2712720 h 2773680"/>
                <a:gd name="connsiteX104" fmla="*/ 111760 w 2743200"/>
                <a:gd name="connsiteY104" fmla="*/ 2672080 h 2773680"/>
                <a:gd name="connsiteX105" fmla="*/ 81280 w 2743200"/>
                <a:gd name="connsiteY105" fmla="*/ 2661920 h 2773680"/>
                <a:gd name="connsiteX106" fmla="*/ 30480 w 2743200"/>
                <a:gd name="connsiteY106" fmla="*/ 2570480 h 2773680"/>
                <a:gd name="connsiteX107" fmla="*/ 0 w 2743200"/>
                <a:gd name="connsiteY107" fmla="*/ 2499360 h 2773680"/>
                <a:gd name="connsiteX108" fmla="*/ 30480 w 2743200"/>
                <a:gd name="connsiteY108" fmla="*/ 2316480 h 2773680"/>
                <a:gd name="connsiteX109" fmla="*/ 91440 w 2743200"/>
                <a:gd name="connsiteY109" fmla="*/ 2255520 h 2773680"/>
                <a:gd name="connsiteX110" fmla="*/ 111760 w 2743200"/>
                <a:gd name="connsiteY110" fmla="*/ 2225040 h 2773680"/>
                <a:gd name="connsiteX111" fmla="*/ 172720 w 2743200"/>
                <a:gd name="connsiteY111" fmla="*/ 2194560 h 2773680"/>
                <a:gd name="connsiteX112" fmla="*/ 233680 w 2743200"/>
                <a:gd name="connsiteY112" fmla="*/ 2143760 h 2773680"/>
                <a:gd name="connsiteX113" fmla="*/ 264160 w 2743200"/>
                <a:gd name="connsiteY113" fmla="*/ 2133600 h 2773680"/>
                <a:gd name="connsiteX114" fmla="*/ 325120 w 2743200"/>
                <a:gd name="connsiteY114" fmla="*/ 2082800 h 2773680"/>
                <a:gd name="connsiteX115" fmla="*/ 365760 w 2743200"/>
                <a:gd name="connsiteY115" fmla="*/ 2052320 h 2773680"/>
                <a:gd name="connsiteX116" fmla="*/ 426720 w 2743200"/>
                <a:gd name="connsiteY116" fmla="*/ 2011680 h 2773680"/>
                <a:gd name="connsiteX117" fmla="*/ 447040 w 2743200"/>
                <a:gd name="connsiteY117" fmla="*/ 1981200 h 2773680"/>
                <a:gd name="connsiteX118" fmla="*/ 426720 w 2743200"/>
                <a:gd name="connsiteY118" fmla="*/ 1849120 h 2773680"/>
                <a:gd name="connsiteX119" fmla="*/ 375920 w 2743200"/>
                <a:gd name="connsiteY119" fmla="*/ 1778000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43200" h="2773680">
                  <a:moveTo>
                    <a:pt x="467360" y="894080"/>
                  </a:moveTo>
                  <a:cubicBezTo>
                    <a:pt x="470747" y="877147"/>
                    <a:pt x="471457" y="859449"/>
                    <a:pt x="477520" y="843280"/>
                  </a:cubicBezTo>
                  <a:cubicBezTo>
                    <a:pt x="481807" y="831847"/>
                    <a:pt x="493030" y="824023"/>
                    <a:pt x="497840" y="812800"/>
                  </a:cubicBezTo>
                  <a:cubicBezTo>
                    <a:pt x="503341" y="799965"/>
                    <a:pt x="503988" y="785535"/>
                    <a:pt x="508000" y="772160"/>
                  </a:cubicBezTo>
                  <a:cubicBezTo>
                    <a:pt x="514155" y="751644"/>
                    <a:pt x="528320" y="711200"/>
                    <a:pt x="528320" y="711200"/>
                  </a:cubicBezTo>
                  <a:cubicBezTo>
                    <a:pt x="531707" y="673947"/>
                    <a:pt x="538480" y="636847"/>
                    <a:pt x="538480" y="599440"/>
                  </a:cubicBezTo>
                  <a:cubicBezTo>
                    <a:pt x="538480" y="562033"/>
                    <a:pt x="533610" y="524711"/>
                    <a:pt x="528320" y="487680"/>
                  </a:cubicBezTo>
                  <a:cubicBezTo>
                    <a:pt x="525566" y="468399"/>
                    <a:pt x="511254" y="440134"/>
                    <a:pt x="497840" y="426720"/>
                  </a:cubicBezTo>
                  <a:cubicBezTo>
                    <a:pt x="489206" y="418086"/>
                    <a:pt x="475994" y="415034"/>
                    <a:pt x="467360" y="406400"/>
                  </a:cubicBezTo>
                  <a:cubicBezTo>
                    <a:pt x="455386" y="394426"/>
                    <a:pt x="450659" y="375602"/>
                    <a:pt x="436880" y="365760"/>
                  </a:cubicBezTo>
                  <a:cubicBezTo>
                    <a:pt x="425517" y="357644"/>
                    <a:pt x="409666" y="359436"/>
                    <a:pt x="396240" y="355600"/>
                  </a:cubicBezTo>
                  <a:cubicBezTo>
                    <a:pt x="385942" y="352658"/>
                    <a:pt x="376446" y="346152"/>
                    <a:pt x="365760" y="345440"/>
                  </a:cubicBezTo>
                  <a:cubicBezTo>
                    <a:pt x="274460" y="339353"/>
                    <a:pt x="182880" y="338667"/>
                    <a:pt x="91440" y="335280"/>
                  </a:cubicBezTo>
                  <a:cubicBezTo>
                    <a:pt x="81280" y="325120"/>
                    <a:pt x="68930" y="316755"/>
                    <a:pt x="60960" y="304800"/>
                  </a:cubicBezTo>
                  <a:cubicBezTo>
                    <a:pt x="37306" y="269319"/>
                    <a:pt x="55646" y="178502"/>
                    <a:pt x="60960" y="162560"/>
                  </a:cubicBezTo>
                  <a:cubicBezTo>
                    <a:pt x="67018" y="144385"/>
                    <a:pt x="86640" y="133888"/>
                    <a:pt x="101600" y="121920"/>
                  </a:cubicBezTo>
                  <a:cubicBezTo>
                    <a:pt x="163736" y="72212"/>
                    <a:pt x="147803" y="92615"/>
                    <a:pt x="203200" y="60960"/>
                  </a:cubicBezTo>
                  <a:cubicBezTo>
                    <a:pt x="240790" y="39480"/>
                    <a:pt x="240885" y="25696"/>
                    <a:pt x="294640" y="20320"/>
                  </a:cubicBezTo>
                  <a:cubicBezTo>
                    <a:pt x="416738" y="8110"/>
                    <a:pt x="362668" y="15755"/>
                    <a:pt x="457200" y="0"/>
                  </a:cubicBezTo>
                  <a:cubicBezTo>
                    <a:pt x="511387" y="3387"/>
                    <a:pt x="565965" y="2824"/>
                    <a:pt x="619760" y="10160"/>
                  </a:cubicBezTo>
                  <a:cubicBezTo>
                    <a:pt x="640983" y="13054"/>
                    <a:pt x="660400" y="23707"/>
                    <a:pt x="680720" y="30480"/>
                  </a:cubicBezTo>
                  <a:cubicBezTo>
                    <a:pt x="690880" y="33867"/>
                    <a:pt x="701621" y="35851"/>
                    <a:pt x="711200" y="40640"/>
                  </a:cubicBezTo>
                  <a:cubicBezTo>
                    <a:pt x="736049" y="53064"/>
                    <a:pt x="755411" y="65140"/>
                    <a:pt x="782320" y="71120"/>
                  </a:cubicBezTo>
                  <a:cubicBezTo>
                    <a:pt x="850434" y="86256"/>
                    <a:pt x="914415" y="86361"/>
                    <a:pt x="985520" y="91440"/>
                  </a:cubicBezTo>
                  <a:lnTo>
                    <a:pt x="1188720" y="121920"/>
                  </a:lnTo>
                  <a:cubicBezTo>
                    <a:pt x="1209040" y="125307"/>
                    <a:pt x="1229570" y="127611"/>
                    <a:pt x="1249680" y="132080"/>
                  </a:cubicBezTo>
                  <a:cubicBezTo>
                    <a:pt x="1260135" y="134403"/>
                    <a:pt x="1269770" y="139643"/>
                    <a:pt x="1280160" y="142240"/>
                  </a:cubicBezTo>
                  <a:cubicBezTo>
                    <a:pt x="1296913" y="146428"/>
                    <a:pt x="1314027" y="149013"/>
                    <a:pt x="1330960" y="152400"/>
                  </a:cubicBezTo>
                  <a:cubicBezTo>
                    <a:pt x="1341120" y="162560"/>
                    <a:pt x="1349748" y="174529"/>
                    <a:pt x="1361440" y="182880"/>
                  </a:cubicBezTo>
                  <a:cubicBezTo>
                    <a:pt x="1417561" y="222967"/>
                    <a:pt x="1399737" y="180537"/>
                    <a:pt x="1463040" y="243840"/>
                  </a:cubicBezTo>
                  <a:cubicBezTo>
                    <a:pt x="1534710" y="315510"/>
                    <a:pt x="1498297" y="291949"/>
                    <a:pt x="1564640" y="325120"/>
                  </a:cubicBezTo>
                  <a:cubicBezTo>
                    <a:pt x="1568027" y="335280"/>
                    <a:pt x="1568110" y="347237"/>
                    <a:pt x="1574800" y="355600"/>
                  </a:cubicBezTo>
                  <a:cubicBezTo>
                    <a:pt x="1582428" y="365135"/>
                    <a:pt x="1595899" y="368103"/>
                    <a:pt x="1605280" y="375920"/>
                  </a:cubicBezTo>
                  <a:cubicBezTo>
                    <a:pt x="1616318" y="385118"/>
                    <a:pt x="1626562" y="395362"/>
                    <a:pt x="1635760" y="406400"/>
                  </a:cubicBezTo>
                  <a:cubicBezTo>
                    <a:pt x="1643577" y="415781"/>
                    <a:pt x="1648263" y="427499"/>
                    <a:pt x="1656080" y="436880"/>
                  </a:cubicBezTo>
                  <a:cubicBezTo>
                    <a:pt x="1665278" y="447918"/>
                    <a:pt x="1678209" y="455668"/>
                    <a:pt x="1686560" y="467360"/>
                  </a:cubicBezTo>
                  <a:cubicBezTo>
                    <a:pt x="1733434" y="532984"/>
                    <a:pt x="1677272" y="488261"/>
                    <a:pt x="1737360" y="528320"/>
                  </a:cubicBezTo>
                  <a:cubicBezTo>
                    <a:pt x="1751724" y="564231"/>
                    <a:pt x="1754587" y="581505"/>
                    <a:pt x="1778000" y="609600"/>
                  </a:cubicBezTo>
                  <a:cubicBezTo>
                    <a:pt x="1787198" y="620638"/>
                    <a:pt x="1800129" y="628388"/>
                    <a:pt x="1808480" y="640080"/>
                  </a:cubicBezTo>
                  <a:cubicBezTo>
                    <a:pt x="1817283" y="652405"/>
                    <a:pt x="1819104" y="669085"/>
                    <a:pt x="1828800" y="680720"/>
                  </a:cubicBezTo>
                  <a:cubicBezTo>
                    <a:pt x="1836617" y="690101"/>
                    <a:pt x="1850154" y="692928"/>
                    <a:pt x="1859280" y="701040"/>
                  </a:cubicBezTo>
                  <a:cubicBezTo>
                    <a:pt x="1880758" y="720132"/>
                    <a:pt x="1892978" y="752913"/>
                    <a:pt x="1920240" y="762000"/>
                  </a:cubicBezTo>
                  <a:lnTo>
                    <a:pt x="1981200" y="782320"/>
                  </a:lnTo>
                  <a:lnTo>
                    <a:pt x="2011680" y="792480"/>
                  </a:lnTo>
                  <a:cubicBezTo>
                    <a:pt x="2021840" y="802640"/>
                    <a:pt x="2031122" y="813762"/>
                    <a:pt x="2042160" y="822960"/>
                  </a:cubicBezTo>
                  <a:cubicBezTo>
                    <a:pt x="2051541" y="830777"/>
                    <a:pt x="2064006" y="834646"/>
                    <a:pt x="2072640" y="843280"/>
                  </a:cubicBezTo>
                  <a:cubicBezTo>
                    <a:pt x="2084614" y="855254"/>
                    <a:pt x="2091146" y="871946"/>
                    <a:pt x="2103120" y="883920"/>
                  </a:cubicBezTo>
                  <a:cubicBezTo>
                    <a:pt x="2115094" y="895894"/>
                    <a:pt x="2131786" y="902426"/>
                    <a:pt x="2143760" y="914400"/>
                  </a:cubicBezTo>
                  <a:cubicBezTo>
                    <a:pt x="2152394" y="923034"/>
                    <a:pt x="2158619" y="933958"/>
                    <a:pt x="2164080" y="944880"/>
                  </a:cubicBezTo>
                  <a:cubicBezTo>
                    <a:pt x="2176959" y="970637"/>
                    <a:pt x="2169602" y="985042"/>
                    <a:pt x="2194560" y="1005840"/>
                  </a:cubicBezTo>
                  <a:cubicBezTo>
                    <a:pt x="2206195" y="1015536"/>
                    <a:pt x="2222050" y="1018646"/>
                    <a:pt x="2235200" y="1026160"/>
                  </a:cubicBezTo>
                  <a:cubicBezTo>
                    <a:pt x="2245802" y="1032218"/>
                    <a:pt x="2254758" y="1041019"/>
                    <a:pt x="2265680" y="1046480"/>
                  </a:cubicBezTo>
                  <a:cubicBezTo>
                    <a:pt x="2275259" y="1051269"/>
                    <a:pt x="2286798" y="1051439"/>
                    <a:pt x="2296160" y="1056640"/>
                  </a:cubicBezTo>
                  <a:cubicBezTo>
                    <a:pt x="2317508" y="1068500"/>
                    <a:pt x="2333952" y="1089557"/>
                    <a:pt x="2357120" y="1097280"/>
                  </a:cubicBezTo>
                  <a:cubicBezTo>
                    <a:pt x="2433732" y="1122817"/>
                    <a:pt x="2339298" y="1088369"/>
                    <a:pt x="2418080" y="1127760"/>
                  </a:cubicBezTo>
                  <a:cubicBezTo>
                    <a:pt x="2462300" y="1149870"/>
                    <a:pt x="2439869" y="1123004"/>
                    <a:pt x="2489200" y="1158240"/>
                  </a:cubicBezTo>
                  <a:cubicBezTo>
                    <a:pt x="2500892" y="1166591"/>
                    <a:pt x="2507120" y="1181742"/>
                    <a:pt x="2519680" y="1188720"/>
                  </a:cubicBezTo>
                  <a:cubicBezTo>
                    <a:pt x="2538404" y="1199122"/>
                    <a:pt x="2562818" y="1197159"/>
                    <a:pt x="2580640" y="1209040"/>
                  </a:cubicBezTo>
                  <a:lnTo>
                    <a:pt x="2641600" y="1249680"/>
                  </a:lnTo>
                  <a:cubicBezTo>
                    <a:pt x="2648373" y="1259840"/>
                    <a:pt x="2654103" y="1270779"/>
                    <a:pt x="2661920" y="1280160"/>
                  </a:cubicBezTo>
                  <a:cubicBezTo>
                    <a:pt x="2671118" y="1291198"/>
                    <a:pt x="2685271" y="1298165"/>
                    <a:pt x="2692400" y="1310640"/>
                  </a:cubicBezTo>
                  <a:cubicBezTo>
                    <a:pt x="2699328" y="1322764"/>
                    <a:pt x="2698548" y="1337905"/>
                    <a:pt x="2702560" y="1351280"/>
                  </a:cubicBezTo>
                  <a:cubicBezTo>
                    <a:pt x="2741381" y="1480682"/>
                    <a:pt x="2705658" y="1334741"/>
                    <a:pt x="2743200" y="1503680"/>
                  </a:cubicBezTo>
                  <a:cubicBezTo>
                    <a:pt x="2738654" y="1585508"/>
                    <a:pt x="2736108" y="1692019"/>
                    <a:pt x="2722880" y="1778000"/>
                  </a:cubicBezTo>
                  <a:cubicBezTo>
                    <a:pt x="2720757" y="1791801"/>
                    <a:pt x="2718965" y="1806151"/>
                    <a:pt x="2712720" y="1818640"/>
                  </a:cubicBezTo>
                  <a:cubicBezTo>
                    <a:pt x="2701798" y="1840483"/>
                    <a:pt x="2685627" y="1859280"/>
                    <a:pt x="2672080" y="1879600"/>
                  </a:cubicBezTo>
                  <a:cubicBezTo>
                    <a:pt x="2652100" y="1909570"/>
                    <a:pt x="2650616" y="1916114"/>
                    <a:pt x="2621280" y="1940560"/>
                  </a:cubicBezTo>
                  <a:cubicBezTo>
                    <a:pt x="2611899" y="1948377"/>
                    <a:pt x="2600181" y="1953063"/>
                    <a:pt x="2590800" y="1960880"/>
                  </a:cubicBezTo>
                  <a:cubicBezTo>
                    <a:pt x="2579762" y="1970078"/>
                    <a:pt x="2571358" y="1982162"/>
                    <a:pt x="2560320" y="1991360"/>
                  </a:cubicBezTo>
                  <a:cubicBezTo>
                    <a:pt x="2550939" y="1999177"/>
                    <a:pt x="2538966" y="2003568"/>
                    <a:pt x="2529840" y="2011680"/>
                  </a:cubicBezTo>
                  <a:cubicBezTo>
                    <a:pt x="2508362" y="2030772"/>
                    <a:pt x="2489200" y="2052320"/>
                    <a:pt x="2468880" y="2072640"/>
                  </a:cubicBezTo>
                  <a:cubicBezTo>
                    <a:pt x="2458720" y="2082800"/>
                    <a:pt x="2449895" y="2094499"/>
                    <a:pt x="2438400" y="2103120"/>
                  </a:cubicBezTo>
                  <a:lnTo>
                    <a:pt x="2397760" y="2133600"/>
                  </a:lnTo>
                  <a:cubicBezTo>
                    <a:pt x="2394373" y="2143760"/>
                    <a:pt x="2394290" y="2155717"/>
                    <a:pt x="2387600" y="2164080"/>
                  </a:cubicBezTo>
                  <a:cubicBezTo>
                    <a:pt x="2379972" y="2173615"/>
                    <a:pt x="2366501" y="2176583"/>
                    <a:pt x="2357120" y="2184400"/>
                  </a:cubicBezTo>
                  <a:cubicBezTo>
                    <a:pt x="2323415" y="2212487"/>
                    <a:pt x="2333998" y="2216281"/>
                    <a:pt x="2296160" y="2235200"/>
                  </a:cubicBezTo>
                  <a:cubicBezTo>
                    <a:pt x="2286581" y="2239989"/>
                    <a:pt x="2275042" y="2240159"/>
                    <a:pt x="2265680" y="2245360"/>
                  </a:cubicBezTo>
                  <a:cubicBezTo>
                    <a:pt x="2244332" y="2257220"/>
                    <a:pt x="2225040" y="2272453"/>
                    <a:pt x="2204720" y="2286000"/>
                  </a:cubicBezTo>
                  <a:cubicBezTo>
                    <a:pt x="2194560" y="2292773"/>
                    <a:pt x="2185162" y="2300859"/>
                    <a:pt x="2174240" y="2306320"/>
                  </a:cubicBezTo>
                  <a:lnTo>
                    <a:pt x="2092960" y="2346960"/>
                  </a:lnTo>
                  <a:cubicBezTo>
                    <a:pt x="2079413" y="2353733"/>
                    <a:pt x="2066688" y="2362491"/>
                    <a:pt x="2052320" y="2367280"/>
                  </a:cubicBezTo>
                  <a:lnTo>
                    <a:pt x="2021840" y="2377440"/>
                  </a:lnTo>
                  <a:cubicBezTo>
                    <a:pt x="2008293" y="2387600"/>
                    <a:pt x="1996346" y="2400347"/>
                    <a:pt x="1981200" y="2407920"/>
                  </a:cubicBezTo>
                  <a:cubicBezTo>
                    <a:pt x="1968711" y="2414165"/>
                    <a:pt x="1954214" y="2415154"/>
                    <a:pt x="1940560" y="2418080"/>
                  </a:cubicBezTo>
                  <a:cubicBezTo>
                    <a:pt x="1913031" y="2423979"/>
                    <a:pt x="1836983" y="2436961"/>
                    <a:pt x="1798320" y="2448560"/>
                  </a:cubicBezTo>
                  <a:cubicBezTo>
                    <a:pt x="1652563" y="2492287"/>
                    <a:pt x="1834157" y="2444681"/>
                    <a:pt x="1656080" y="2489200"/>
                  </a:cubicBezTo>
                  <a:cubicBezTo>
                    <a:pt x="1633362" y="2494879"/>
                    <a:pt x="1569321" y="2509786"/>
                    <a:pt x="1554480" y="2519680"/>
                  </a:cubicBezTo>
                  <a:cubicBezTo>
                    <a:pt x="1467129" y="2577914"/>
                    <a:pt x="1577648" y="2508096"/>
                    <a:pt x="1493520" y="2550160"/>
                  </a:cubicBezTo>
                  <a:cubicBezTo>
                    <a:pt x="1482598" y="2555621"/>
                    <a:pt x="1474473" y="2566193"/>
                    <a:pt x="1463040" y="2570480"/>
                  </a:cubicBezTo>
                  <a:cubicBezTo>
                    <a:pt x="1446871" y="2576543"/>
                    <a:pt x="1429173" y="2577253"/>
                    <a:pt x="1412240" y="2580640"/>
                  </a:cubicBezTo>
                  <a:cubicBezTo>
                    <a:pt x="1402080" y="2587413"/>
                    <a:pt x="1392918" y="2596001"/>
                    <a:pt x="1381760" y="2600960"/>
                  </a:cubicBezTo>
                  <a:cubicBezTo>
                    <a:pt x="1256700" y="2656542"/>
                    <a:pt x="1374732" y="2595976"/>
                    <a:pt x="1280160" y="2631440"/>
                  </a:cubicBezTo>
                  <a:cubicBezTo>
                    <a:pt x="1265979" y="2636758"/>
                    <a:pt x="1253441" y="2645794"/>
                    <a:pt x="1239520" y="2651760"/>
                  </a:cubicBezTo>
                  <a:cubicBezTo>
                    <a:pt x="1229676" y="2655979"/>
                    <a:pt x="1219338" y="2658978"/>
                    <a:pt x="1209040" y="2661920"/>
                  </a:cubicBezTo>
                  <a:cubicBezTo>
                    <a:pt x="1166602" y="2674045"/>
                    <a:pt x="1155342" y="2674256"/>
                    <a:pt x="1107440" y="2682240"/>
                  </a:cubicBezTo>
                  <a:cubicBezTo>
                    <a:pt x="1093893" y="2689013"/>
                    <a:pt x="1080981" y="2697242"/>
                    <a:pt x="1066800" y="2702560"/>
                  </a:cubicBezTo>
                  <a:cubicBezTo>
                    <a:pt x="1045940" y="2710382"/>
                    <a:pt x="994672" y="2718052"/>
                    <a:pt x="975360" y="2722880"/>
                  </a:cubicBezTo>
                  <a:cubicBezTo>
                    <a:pt x="951441" y="2728860"/>
                    <a:pt x="928348" y="2738034"/>
                    <a:pt x="904240" y="2743200"/>
                  </a:cubicBezTo>
                  <a:cubicBezTo>
                    <a:pt x="880824" y="2748218"/>
                    <a:pt x="856866" y="2750263"/>
                    <a:pt x="833120" y="2753360"/>
                  </a:cubicBezTo>
                  <a:lnTo>
                    <a:pt x="670560" y="2773680"/>
                  </a:lnTo>
                  <a:lnTo>
                    <a:pt x="304800" y="2763520"/>
                  </a:lnTo>
                  <a:cubicBezTo>
                    <a:pt x="279683" y="2762324"/>
                    <a:pt x="239258" y="2754299"/>
                    <a:pt x="213360" y="2743200"/>
                  </a:cubicBezTo>
                  <a:cubicBezTo>
                    <a:pt x="199439" y="2737234"/>
                    <a:pt x="186901" y="2728198"/>
                    <a:pt x="172720" y="2722880"/>
                  </a:cubicBezTo>
                  <a:cubicBezTo>
                    <a:pt x="159645" y="2717977"/>
                    <a:pt x="145627" y="2716107"/>
                    <a:pt x="132080" y="2712720"/>
                  </a:cubicBezTo>
                  <a:cubicBezTo>
                    <a:pt x="125307" y="2699173"/>
                    <a:pt x="122470" y="2682790"/>
                    <a:pt x="111760" y="2672080"/>
                  </a:cubicBezTo>
                  <a:cubicBezTo>
                    <a:pt x="104187" y="2664507"/>
                    <a:pt x="88853" y="2669493"/>
                    <a:pt x="81280" y="2661920"/>
                  </a:cubicBezTo>
                  <a:cubicBezTo>
                    <a:pt x="31778" y="2612418"/>
                    <a:pt x="49644" y="2615196"/>
                    <a:pt x="30480" y="2570480"/>
                  </a:cubicBezTo>
                  <a:cubicBezTo>
                    <a:pt x="-7184" y="2482597"/>
                    <a:pt x="23827" y="2570841"/>
                    <a:pt x="0" y="2499360"/>
                  </a:cubicBezTo>
                  <a:cubicBezTo>
                    <a:pt x="3514" y="2471246"/>
                    <a:pt x="18630" y="2334255"/>
                    <a:pt x="30480" y="2316480"/>
                  </a:cubicBezTo>
                  <a:cubicBezTo>
                    <a:pt x="78368" y="2244648"/>
                    <a:pt x="15827" y="2331133"/>
                    <a:pt x="91440" y="2255520"/>
                  </a:cubicBezTo>
                  <a:cubicBezTo>
                    <a:pt x="100074" y="2246886"/>
                    <a:pt x="103126" y="2233674"/>
                    <a:pt x="111760" y="2225040"/>
                  </a:cubicBezTo>
                  <a:cubicBezTo>
                    <a:pt x="140877" y="2195923"/>
                    <a:pt x="139666" y="2211087"/>
                    <a:pt x="172720" y="2194560"/>
                  </a:cubicBezTo>
                  <a:cubicBezTo>
                    <a:pt x="239202" y="2161319"/>
                    <a:pt x="166270" y="2188700"/>
                    <a:pt x="233680" y="2143760"/>
                  </a:cubicBezTo>
                  <a:cubicBezTo>
                    <a:pt x="242591" y="2137819"/>
                    <a:pt x="254581" y="2138389"/>
                    <a:pt x="264160" y="2133600"/>
                  </a:cubicBezTo>
                  <a:cubicBezTo>
                    <a:pt x="300088" y="2115636"/>
                    <a:pt x="293662" y="2109764"/>
                    <a:pt x="325120" y="2082800"/>
                  </a:cubicBezTo>
                  <a:cubicBezTo>
                    <a:pt x="337977" y="2071780"/>
                    <a:pt x="351888" y="2062031"/>
                    <a:pt x="365760" y="2052320"/>
                  </a:cubicBezTo>
                  <a:cubicBezTo>
                    <a:pt x="385767" y="2038315"/>
                    <a:pt x="426720" y="2011680"/>
                    <a:pt x="426720" y="2011680"/>
                  </a:cubicBezTo>
                  <a:cubicBezTo>
                    <a:pt x="433493" y="2001520"/>
                    <a:pt x="446103" y="1993375"/>
                    <a:pt x="447040" y="1981200"/>
                  </a:cubicBezTo>
                  <a:cubicBezTo>
                    <a:pt x="447868" y="1970434"/>
                    <a:pt x="443850" y="1879954"/>
                    <a:pt x="426720" y="1849120"/>
                  </a:cubicBezTo>
                  <a:cubicBezTo>
                    <a:pt x="399660" y="1800411"/>
                    <a:pt x="400164" y="1802244"/>
                    <a:pt x="375920" y="1778000"/>
                  </a:cubicBezTo>
                </a:path>
              </a:pathLst>
            </a:cu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276203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72290</TotalTime>
  <Words>1280</Words>
  <Application>Microsoft Office PowerPoint</Application>
  <PresentationFormat>ワイド画面</PresentationFormat>
  <Paragraphs>228</Paragraphs>
  <Slides>19</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游ゴシック</vt:lpstr>
      <vt:lpstr>游ゴシック Light</vt:lpstr>
      <vt:lpstr>Arial</vt:lpstr>
      <vt:lpstr>Calibri</vt:lpstr>
      <vt:lpstr>Office テーマ</vt:lpstr>
      <vt:lpstr> TTC　2024/10/21  私たちが経験したストマ・腸瘻関連合併症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ご静聴ありがとうございました</vt:lpstr>
    </vt:vector>
  </TitlesOfParts>
  <Company>加古川中央市民病院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みなみ 畑</cp:lastModifiedBy>
  <cp:revision>714</cp:revision>
  <dcterms:created xsi:type="dcterms:W3CDTF">2020-10-15T11:29:29Z</dcterms:created>
  <dcterms:modified xsi:type="dcterms:W3CDTF">2024-10-21T08:45:31Z</dcterms:modified>
</cp:coreProperties>
</file>