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75" r:id="rId6"/>
    <p:sldId id="276" r:id="rId7"/>
    <p:sldId id="281" r:id="rId8"/>
    <p:sldId id="259" r:id="rId9"/>
    <p:sldId id="279" r:id="rId10"/>
    <p:sldId id="278" r:id="rId11"/>
    <p:sldId id="277" r:id="rId12"/>
    <p:sldId id="274" r:id="rId13"/>
    <p:sldId id="265" r:id="rId14"/>
    <p:sldId id="260" r:id="rId15"/>
    <p:sldId id="272" r:id="rId16"/>
    <p:sldId id="282" r:id="rId17"/>
    <p:sldId id="266" r:id="rId18"/>
    <p:sldId id="261" r:id="rId19"/>
    <p:sldId id="267" r:id="rId20"/>
    <p:sldId id="262" r:id="rId21"/>
    <p:sldId id="263" r:id="rId22"/>
    <p:sldId id="268" r:id="rId23"/>
    <p:sldId id="269" r:id="rId24"/>
    <p:sldId id="280" r:id="rId25"/>
    <p:sldId id="284" r:id="rId26"/>
    <p:sldId id="283" r:id="rId27"/>
    <p:sldId id="270" r:id="rId28"/>
    <p:sldId id="271" r:id="rId29"/>
    <p:sldId id="273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FC91D-E1FA-4870-8446-0422AE88904A}" v="28" dt="2024-08-18T16:18:13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hi oku" userId="b6f25b7bcce352da" providerId="LiveId" clId="{2C3FC91D-E1FA-4870-8446-0422AE88904A}"/>
    <pc:docChg chg="custSel addSld modSld sldOrd">
      <pc:chgData name="yushi oku" userId="b6f25b7bcce352da" providerId="LiveId" clId="{2C3FC91D-E1FA-4870-8446-0422AE88904A}" dt="2024-08-18T16:39:55.143" v="7203" actId="20577"/>
      <pc:docMkLst>
        <pc:docMk/>
      </pc:docMkLst>
      <pc:sldChg chg="modSp mod">
        <pc:chgData name="yushi oku" userId="b6f25b7bcce352da" providerId="LiveId" clId="{2C3FC91D-E1FA-4870-8446-0422AE88904A}" dt="2024-08-18T16:28:45.568" v="7172" actId="20577"/>
        <pc:sldMkLst>
          <pc:docMk/>
          <pc:sldMk cId="1110794293" sldId="257"/>
        </pc:sldMkLst>
        <pc:spChg chg="mod">
          <ac:chgData name="yushi oku" userId="b6f25b7bcce352da" providerId="LiveId" clId="{2C3FC91D-E1FA-4870-8446-0422AE88904A}" dt="2024-08-18T16:28:45.568" v="7172" actId="20577"/>
          <ac:spMkLst>
            <pc:docMk/>
            <pc:sldMk cId="1110794293" sldId="257"/>
            <ac:spMk id="3" creationId="{16B5A777-A119-1E2F-B49A-A81FE49FC242}"/>
          </ac:spMkLst>
        </pc:spChg>
      </pc:sldChg>
      <pc:sldChg chg="modSp mod">
        <pc:chgData name="yushi oku" userId="b6f25b7bcce352da" providerId="LiveId" clId="{2C3FC91D-E1FA-4870-8446-0422AE88904A}" dt="2024-08-18T16:28:32.719" v="7170" actId="20577"/>
        <pc:sldMkLst>
          <pc:docMk/>
          <pc:sldMk cId="1512386229" sldId="258"/>
        </pc:sldMkLst>
        <pc:spChg chg="mod">
          <ac:chgData name="yushi oku" userId="b6f25b7bcce352da" providerId="LiveId" clId="{2C3FC91D-E1FA-4870-8446-0422AE88904A}" dt="2024-08-18T16:28:32.719" v="7170" actId="20577"/>
          <ac:spMkLst>
            <pc:docMk/>
            <pc:sldMk cId="1512386229" sldId="258"/>
            <ac:spMk id="3" creationId="{16B5A777-A119-1E2F-B49A-A81FE49FC242}"/>
          </ac:spMkLst>
        </pc:spChg>
      </pc:sldChg>
      <pc:sldChg chg="modSp mod">
        <pc:chgData name="yushi oku" userId="b6f25b7bcce352da" providerId="LiveId" clId="{2C3FC91D-E1FA-4870-8446-0422AE88904A}" dt="2024-08-18T08:20:12.273" v="1793" actId="20577"/>
        <pc:sldMkLst>
          <pc:docMk/>
          <pc:sldMk cId="1819187739" sldId="259"/>
        </pc:sldMkLst>
        <pc:spChg chg="mod">
          <ac:chgData name="yushi oku" userId="b6f25b7bcce352da" providerId="LiveId" clId="{2C3FC91D-E1FA-4870-8446-0422AE88904A}" dt="2024-08-18T08:20:12.273" v="1793" actId="20577"/>
          <ac:spMkLst>
            <pc:docMk/>
            <pc:sldMk cId="1819187739" sldId="259"/>
            <ac:spMk id="3" creationId="{16B5A777-A119-1E2F-B49A-A81FE49FC242}"/>
          </ac:spMkLst>
        </pc:spChg>
      </pc:sldChg>
      <pc:sldChg chg="modSp mod">
        <pc:chgData name="yushi oku" userId="b6f25b7bcce352da" providerId="LiveId" clId="{2C3FC91D-E1FA-4870-8446-0422AE88904A}" dt="2024-08-18T09:14:57.488" v="4137" actId="20577"/>
        <pc:sldMkLst>
          <pc:docMk/>
          <pc:sldMk cId="709277831" sldId="260"/>
        </pc:sldMkLst>
        <pc:spChg chg="mod">
          <ac:chgData name="yushi oku" userId="b6f25b7bcce352da" providerId="LiveId" clId="{2C3FC91D-E1FA-4870-8446-0422AE88904A}" dt="2024-08-18T09:14:57.488" v="4137" actId="20577"/>
          <ac:spMkLst>
            <pc:docMk/>
            <pc:sldMk cId="709277831" sldId="260"/>
            <ac:spMk id="2" creationId="{23089E22-019D-FDAB-7AFE-4761626D1D3B}"/>
          </ac:spMkLst>
        </pc:spChg>
        <pc:spChg chg="mod">
          <ac:chgData name="yushi oku" userId="b6f25b7bcce352da" providerId="LiveId" clId="{2C3FC91D-E1FA-4870-8446-0422AE88904A}" dt="2024-08-18T08:56:42.353" v="3072" actId="113"/>
          <ac:spMkLst>
            <pc:docMk/>
            <pc:sldMk cId="709277831" sldId="260"/>
            <ac:spMk id="3" creationId="{16B5A777-A119-1E2F-B49A-A81FE49FC242}"/>
          </ac:spMkLst>
        </pc:spChg>
      </pc:sldChg>
      <pc:sldChg chg="modSp mod">
        <pc:chgData name="yushi oku" userId="b6f25b7bcce352da" providerId="LiveId" clId="{2C3FC91D-E1FA-4870-8446-0422AE88904A}" dt="2024-08-18T09:17:04.393" v="4213" actId="20577"/>
        <pc:sldMkLst>
          <pc:docMk/>
          <pc:sldMk cId="1544313232" sldId="261"/>
        </pc:sldMkLst>
        <pc:spChg chg="mod">
          <ac:chgData name="yushi oku" userId="b6f25b7bcce352da" providerId="LiveId" clId="{2C3FC91D-E1FA-4870-8446-0422AE88904A}" dt="2024-08-18T09:17:04.393" v="4213" actId="20577"/>
          <ac:spMkLst>
            <pc:docMk/>
            <pc:sldMk cId="1544313232" sldId="261"/>
            <ac:spMk id="3" creationId="{16B5A777-A119-1E2F-B49A-A81FE49FC242}"/>
          </ac:spMkLst>
        </pc:spChg>
      </pc:sldChg>
      <pc:sldChg chg="addSp modSp mod">
        <pc:chgData name="yushi oku" userId="b6f25b7bcce352da" providerId="LiveId" clId="{2C3FC91D-E1FA-4870-8446-0422AE88904A}" dt="2024-08-18T15:51:35.962" v="4976" actId="20577"/>
        <pc:sldMkLst>
          <pc:docMk/>
          <pc:sldMk cId="2128001472" sldId="262"/>
        </pc:sldMkLst>
        <pc:spChg chg="mod">
          <ac:chgData name="yushi oku" userId="b6f25b7bcce352da" providerId="LiveId" clId="{2C3FC91D-E1FA-4870-8446-0422AE88904A}" dt="2024-08-18T15:51:35.962" v="4976" actId="20577"/>
          <ac:spMkLst>
            <pc:docMk/>
            <pc:sldMk cId="2128001472" sldId="262"/>
            <ac:spMk id="3" creationId="{16B5A777-A119-1E2F-B49A-A81FE49FC242}"/>
          </ac:spMkLst>
        </pc:spChg>
        <pc:picChg chg="add mod">
          <ac:chgData name="yushi oku" userId="b6f25b7bcce352da" providerId="LiveId" clId="{2C3FC91D-E1FA-4870-8446-0422AE88904A}" dt="2024-08-18T08:01:08.646" v="950" actId="1076"/>
          <ac:picMkLst>
            <pc:docMk/>
            <pc:sldMk cId="2128001472" sldId="262"/>
            <ac:picMk id="2050" creationId="{210BA4EC-0886-D2FA-8691-AE904A02A492}"/>
          </ac:picMkLst>
        </pc:picChg>
      </pc:sldChg>
      <pc:sldChg chg="addSp modSp mod">
        <pc:chgData name="yushi oku" userId="b6f25b7bcce352da" providerId="LiveId" clId="{2C3FC91D-E1FA-4870-8446-0422AE88904A}" dt="2024-08-18T16:05:01.987" v="5693" actId="1076"/>
        <pc:sldMkLst>
          <pc:docMk/>
          <pc:sldMk cId="3986249626" sldId="263"/>
        </pc:sldMkLst>
        <pc:spChg chg="mod">
          <ac:chgData name="yushi oku" userId="b6f25b7bcce352da" providerId="LiveId" clId="{2C3FC91D-E1FA-4870-8446-0422AE88904A}" dt="2024-08-18T15:59:04.810" v="5415" actId="20577"/>
          <ac:spMkLst>
            <pc:docMk/>
            <pc:sldMk cId="3986249626" sldId="263"/>
            <ac:spMk id="3" creationId="{16B5A777-A119-1E2F-B49A-A81FE49FC242}"/>
          </ac:spMkLst>
        </pc:spChg>
        <pc:picChg chg="add mod modCrop">
          <ac:chgData name="yushi oku" userId="b6f25b7bcce352da" providerId="LiveId" clId="{2C3FC91D-E1FA-4870-8446-0422AE88904A}" dt="2024-08-18T16:05:01.987" v="5693" actId="1076"/>
          <ac:picMkLst>
            <pc:docMk/>
            <pc:sldMk cId="3986249626" sldId="263"/>
            <ac:picMk id="5" creationId="{DDF03D21-80D7-6E5C-DE93-16670D43B5AB}"/>
          </ac:picMkLst>
        </pc:picChg>
      </pc:sldChg>
      <pc:sldChg chg="modSp mod ord">
        <pc:chgData name="yushi oku" userId="b6f25b7bcce352da" providerId="LiveId" clId="{2C3FC91D-E1FA-4870-8446-0422AE88904A}" dt="2024-08-18T08:57:31.014" v="3108" actId="20577"/>
        <pc:sldMkLst>
          <pc:docMk/>
          <pc:sldMk cId="1262082620" sldId="264"/>
        </pc:sldMkLst>
        <pc:spChg chg="mod">
          <ac:chgData name="yushi oku" userId="b6f25b7bcce352da" providerId="LiveId" clId="{2C3FC91D-E1FA-4870-8446-0422AE88904A}" dt="2024-08-18T08:57:31.014" v="3108" actId="20577"/>
          <ac:spMkLst>
            <pc:docMk/>
            <pc:sldMk cId="1262082620" sldId="264"/>
            <ac:spMk id="2" creationId="{29046416-EFB7-D698-4016-A6E9A876F923}"/>
          </ac:spMkLst>
        </pc:spChg>
      </pc:sldChg>
      <pc:sldChg chg="modSp mod">
        <pc:chgData name="yushi oku" userId="b6f25b7bcce352da" providerId="LiveId" clId="{2C3FC91D-E1FA-4870-8446-0422AE88904A}" dt="2024-08-18T09:10:15.939" v="3760" actId="20577"/>
        <pc:sldMkLst>
          <pc:docMk/>
          <pc:sldMk cId="1181719764" sldId="265"/>
        </pc:sldMkLst>
        <pc:spChg chg="mod">
          <ac:chgData name="yushi oku" userId="b6f25b7bcce352da" providerId="LiveId" clId="{2C3FC91D-E1FA-4870-8446-0422AE88904A}" dt="2024-08-18T09:10:15.939" v="3760" actId="20577"/>
          <ac:spMkLst>
            <pc:docMk/>
            <pc:sldMk cId="1181719764" sldId="265"/>
            <ac:spMk id="2" creationId="{29046416-EFB7-D698-4016-A6E9A876F923}"/>
          </ac:spMkLst>
        </pc:spChg>
      </pc:sldChg>
      <pc:sldChg chg="addSp modSp mod">
        <pc:chgData name="yushi oku" userId="b6f25b7bcce352da" providerId="LiveId" clId="{2C3FC91D-E1FA-4870-8446-0422AE88904A}" dt="2024-08-18T15:49:58.700" v="4831" actId="20577"/>
        <pc:sldMkLst>
          <pc:docMk/>
          <pc:sldMk cId="1053750035" sldId="267"/>
        </pc:sldMkLst>
        <pc:spChg chg="mod">
          <ac:chgData name="yushi oku" userId="b6f25b7bcce352da" providerId="LiveId" clId="{2C3FC91D-E1FA-4870-8446-0422AE88904A}" dt="2024-08-18T15:49:58.700" v="4831" actId="20577"/>
          <ac:spMkLst>
            <pc:docMk/>
            <pc:sldMk cId="1053750035" sldId="267"/>
            <ac:spMk id="3" creationId="{16B5A777-A119-1E2F-B49A-A81FE49FC242}"/>
          </ac:spMkLst>
        </pc:spChg>
        <pc:picChg chg="add mod">
          <ac:chgData name="yushi oku" userId="b6f25b7bcce352da" providerId="LiveId" clId="{2C3FC91D-E1FA-4870-8446-0422AE88904A}" dt="2024-08-18T08:02:03.288" v="952" actId="1076"/>
          <ac:picMkLst>
            <pc:docMk/>
            <pc:sldMk cId="1053750035" sldId="267"/>
            <ac:picMk id="3074" creationId="{286416D4-674E-C682-634A-42586955D33C}"/>
          </ac:picMkLst>
        </pc:picChg>
        <pc:picChg chg="add mod">
          <ac:chgData name="yushi oku" userId="b6f25b7bcce352da" providerId="LiveId" clId="{2C3FC91D-E1FA-4870-8446-0422AE88904A}" dt="2024-08-18T08:02:18.053" v="954" actId="1076"/>
          <ac:picMkLst>
            <pc:docMk/>
            <pc:sldMk cId="1053750035" sldId="267"/>
            <ac:picMk id="3076" creationId="{87DFE48D-0DBF-3708-EE23-04F90936E175}"/>
          </ac:picMkLst>
        </pc:picChg>
      </pc:sldChg>
      <pc:sldChg chg="modSp mod">
        <pc:chgData name="yushi oku" userId="b6f25b7bcce352da" providerId="LiveId" clId="{2C3FC91D-E1FA-4870-8446-0422AE88904A}" dt="2024-08-18T16:26:44.454" v="7129" actId="1076"/>
        <pc:sldMkLst>
          <pc:docMk/>
          <pc:sldMk cId="3548406084" sldId="268"/>
        </pc:sldMkLst>
        <pc:spChg chg="mod">
          <ac:chgData name="yushi oku" userId="b6f25b7bcce352da" providerId="LiveId" clId="{2C3FC91D-E1FA-4870-8446-0422AE88904A}" dt="2024-08-18T16:26:44.454" v="7129" actId="1076"/>
          <ac:spMkLst>
            <pc:docMk/>
            <pc:sldMk cId="3548406084" sldId="268"/>
            <ac:spMk id="3" creationId="{16B5A777-A119-1E2F-B49A-A81FE49FC242}"/>
          </ac:spMkLst>
        </pc:spChg>
      </pc:sldChg>
      <pc:sldChg chg="modSp mod ord">
        <pc:chgData name="yushi oku" userId="b6f25b7bcce352da" providerId="LiveId" clId="{2C3FC91D-E1FA-4870-8446-0422AE88904A}" dt="2024-08-18T16:15:27.857" v="6342" actId="20577"/>
        <pc:sldMkLst>
          <pc:docMk/>
          <pc:sldMk cId="3163444180" sldId="269"/>
        </pc:sldMkLst>
        <pc:spChg chg="mod">
          <ac:chgData name="yushi oku" userId="b6f25b7bcce352da" providerId="LiveId" clId="{2C3FC91D-E1FA-4870-8446-0422AE88904A}" dt="2024-08-18T16:15:27.857" v="6342" actId="20577"/>
          <ac:spMkLst>
            <pc:docMk/>
            <pc:sldMk cId="3163444180" sldId="269"/>
            <ac:spMk id="2" creationId="{29046416-EFB7-D698-4016-A6E9A876F923}"/>
          </ac:spMkLst>
        </pc:spChg>
      </pc:sldChg>
      <pc:sldChg chg="addSp delSp modSp mod">
        <pc:chgData name="yushi oku" userId="b6f25b7bcce352da" providerId="LiveId" clId="{2C3FC91D-E1FA-4870-8446-0422AE88904A}" dt="2024-08-18T16:27:06.293" v="7143" actId="20577"/>
        <pc:sldMkLst>
          <pc:docMk/>
          <pc:sldMk cId="1317854287" sldId="270"/>
        </pc:sldMkLst>
        <pc:spChg chg="mod">
          <ac:chgData name="yushi oku" userId="b6f25b7bcce352da" providerId="LiveId" clId="{2C3FC91D-E1FA-4870-8446-0422AE88904A}" dt="2024-08-18T16:21:45.577" v="6571" actId="20577"/>
          <ac:spMkLst>
            <pc:docMk/>
            <pc:sldMk cId="1317854287" sldId="270"/>
            <ac:spMk id="2" creationId="{23089E22-019D-FDAB-7AFE-4761626D1D3B}"/>
          </ac:spMkLst>
        </pc:spChg>
        <pc:spChg chg="mod">
          <ac:chgData name="yushi oku" userId="b6f25b7bcce352da" providerId="LiveId" clId="{2C3FC91D-E1FA-4870-8446-0422AE88904A}" dt="2024-08-18T16:27:06.293" v="7143" actId="20577"/>
          <ac:spMkLst>
            <pc:docMk/>
            <pc:sldMk cId="1317854287" sldId="270"/>
            <ac:spMk id="3" creationId="{16B5A777-A119-1E2F-B49A-A81FE49FC242}"/>
          </ac:spMkLst>
        </pc:spChg>
        <pc:spChg chg="add del mod">
          <ac:chgData name="yushi oku" userId="b6f25b7bcce352da" providerId="LiveId" clId="{2C3FC91D-E1FA-4870-8446-0422AE88904A}" dt="2024-08-18T16:21:39.204" v="6552" actId="478"/>
          <ac:spMkLst>
            <pc:docMk/>
            <pc:sldMk cId="1317854287" sldId="270"/>
            <ac:spMk id="4" creationId="{F57CB50D-CE15-E5F7-4E86-DE914DF2D872}"/>
          </ac:spMkLst>
        </pc:spChg>
      </pc:sldChg>
      <pc:sldChg chg="modSp mod">
        <pc:chgData name="yushi oku" userId="b6f25b7bcce352da" providerId="LiveId" clId="{2C3FC91D-E1FA-4870-8446-0422AE88904A}" dt="2024-08-18T16:39:55.143" v="7203" actId="20577"/>
        <pc:sldMkLst>
          <pc:docMk/>
          <pc:sldMk cId="2762184422" sldId="271"/>
        </pc:sldMkLst>
        <pc:spChg chg="mod">
          <ac:chgData name="yushi oku" userId="b6f25b7bcce352da" providerId="LiveId" clId="{2C3FC91D-E1FA-4870-8446-0422AE88904A}" dt="2024-08-18T16:39:55.143" v="7203" actId="20577"/>
          <ac:spMkLst>
            <pc:docMk/>
            <pc:sldMk cId="2762184422" sldId="271"/>
            <ac:spMk id="3" creationId="{16B5A777-A119-1E2F-B49A-A81FE49FC242}"/>
          </ac:spMkLst>
        </pc:spChg>
      </pc:sldChg>
      <pc:sldChg chg="addSp delSp modSp mod">
        <pc:chgData name="yushi oku" userId="b6f25b7bcce352da" providerId="LiveId" clId="{2C3FC91D-E1FA-4870-8446-0422AE88904A}" dt="2024-08-18T09:15:12.783" v="4139" actId="1076"/>
        <pc:sldMkLst>
          <pc:docMk/>
          <pc:sldMk cId="3336113835" sldId="272"/>
        </pc:sldMkLst>
        <pc:spChg chg="mod">
          <ac:chgData name="yushi oku" userId="b6f25b7bcce352da" providerId="LiveId" clId="{2C3FC91D-E1FA-4870-8446-0422AE88904A}" dt="2024-08-18T09:14:52.107" v="4134" actId="20577"/>
          <ac:spMkLst>
            <pc:docMk/>
            <pc:sldMk cId="3336113835" sldId="272"/>
            <ac:spMk id="2" creationId="{23089E22-019D-FDAB-7AFE-4761626D1D3B}"/>
          </ac:spMkLst>
        </pc:spChg>
        <pc:spChg chg="mod">
          <ac:chgData name="yushi oku" userId="b6f25b7bcce352da" providerId="LiveId" clId="{2C3FC91D-E1FA-4870-8446-0422AE88904A}" dt="2024-08-18T09:10:39.538" v="3825" actId="20577"/>
          <ac:spMkLst>
            <pc:docMk/>
            <pc:sldMk cId="3336113835" sldId="272"/>
            <ac:spMk id="3" creationId="{16B5A777-A119-1E2F-B49A-A81FE49FC242}"/>
          </ac:spMkLst>
        </pc:spChg>
        <pc:picChg chg="add del mod modCrop">
          <ac:chgData name="yushi oku" userId="b6f25b7bcce352da" providerId="LiveId" clId="{2C3FC91D-E1FA-4870-8446-0422AE88904A}" dt="2024-08-18T09:15:08.202" v="4138" actId="478"/>
          <ac:picMkLst>
            <pc:docMk/>
            <pc:sldMk cId="3336113835" sldId="272"/>
            <ac:picMk id="5" creationId="{0C119A32-5155-DC79-9C08-0F1099C96C9C}"/>
          </ac:picMkLst>
        </pc:picChg>
        <pc:picChg chg="add mod">
          <ac:chgData name="yushi oku" userId="b6f25b7bcce352da" providerId="LiveId" clId="{2C3FC91D-E1FA-4870-8446-0422AE88904A}" dt="2024-08-18T09:00:36.122" v="3220" actId="1076"/>
          <ac:picMkLst>
            <pc:docMk/>
            <pc:sldMk cId="3336113835" sldId="272"/>
            <ac:picMk id="4098" creationId="{BF73606D-7DB8-89D5-5EA3-69E9E99D7B9B}"/>
          </ac:picMkLst>
        </pc:picChg>
        <pc:picChg chg="add mod">
          <ac:chgData name="yushi oku" userId="b6f25b7bcce352da" providerId="LiveId" clId="{2C3FC91D-E1FA-4870-8446-0422AE88904A}" dt="2024-08-18T09:15:12.783" v="4139" actId="1076"/>
          <ac:picMkLst>
            <pc:docMk/>
            <pc:sldMk cId="3336113835" sldId="272"/>
            <ac:picMk id="4100" creationId="{53DEE056-4A01-8EE6-EEA1-8E68053D16C5}"/>
          </ac:picMkLst>
        </pc:picChg>
      </pc:sldChg>
      <pc:sldChg chg="modSp mod">
        <pc:chgData name="yushi oku" userId="b6f25b7bcce352da" providerId="LiveId" clId="{2C3FC91D-E1FA-4870-8446-0422AE88904A}" dt="2024-08-18T16:02:26.581" v="5548" actId="27636"/>
        <pc:sldMkLst>
          <pc:docMk/>
          <pc:sldMk cId="3187940735" sldId="273"/>
        </pc:sldMkLst>
        <pc:spChg chg="mod">
          <ac:chgData name="yushi oku" userId="b6f25b7bcce352da" providerId="LiveId" clId="{2C3FC91D-E1FA-4870-8446-0422AE88904A}" dt="2024-08-18T16:02:26.581" v="5548" actId="27636"/>
          <ac:spMkLst>
            <pc:docMk/>
            <pc:sldMk cId="3187940735" sldId="273"/>
            <ac:spMk id="3" creationId="{16B5A777-A119-1E2F-B49A-A81FE49FC242}"/>
          </ac:spMkLst>
        </pc:spChg>
      </pc:sldChg>
      <pc:sldChg chg="addSp modSp mod">
        <pc:chgData name="yushi oku" userId="b6f25b7bcce352da" providerId="LiveId" clId="{2C3FC91D-E1FA-4870-8446-0422AE88904A}" dt="2024-08-18T08:42:56.225" v="2418" actId="1076"/>
        <pc:sldMkLst>
          <pc:docMk/>
          <pc:sldMk cId="3977583628" sldId="274"/>
        </pc:sldMkLst>
        <pc:spChg chg="mod">
          <ac:chgData name="yushi oku" userId="b6f25b7bcce352da" providerId="LiveId" clId="{2C3FC91D-E1FA-4870-8446-0422AE88904A}" dt="2024-08-18T08:42:51.713" v="2417" actId="20577"/>
          <ac:spMkLst>
            <pc:docMk/>
            <pc:sldMk cId="3977583628" sldId="274"/>
            <ac:spMk id="3" creationId="{16B5A777-A119-1E2F-B49A-A81FE49FC242}"/>
          </ac:spMkLst>
        </pc:spChg>
        <pc:picChg chg="add mod modCrop">
          <ac:chgData name="yushi oku" userId="b6f25b7bcce352da" providerId="LiveId" clId="{2C3FC91D-E1FA-4870-8446-0422AE88904A}" dt="2024-08-18T08:42:56.225" v="2418" actId="1076"/>
          <ac:picMkLst>
            <pc:docMk/>
            <pc:sldMk cId="3977583628" sldId="274"/>
            <ac:picMk id="5" creationId="{E5711EB1-6F58-4491-F167-7EC956925671}"/>
          </ac:picMkLst>
        </pc:picChg>
      </pc:sldChg>
      <pc:sldChg chg="modSp add mod">
        <pc:chgData name="yushi oku" userId="b6f25b7bcce352da" providerId="LiveId" clId="{2C3FC91D-E1FA-4870-8446-0422AE88904A}" dt="2024-08-18T16:28:56.437" v="7174" actId="20577"/>
        <pc:sldMkLst>
          <pc:docMk/>
          <pc:sldMk cId="47354366" sldId="275"/>
        </pc:sldMkLst>
        <pc:spChg chg="mod">
          <ac:chgData name="yushi oku" userId="b6f25b7bcce352da" providerId="LiveId" clId="{2C3FC91D-E1FA-4870-8446-0422AE88904A}" dt="2024-08-18T07:50:34.353" v="704" actId="20577"/>
          <ac:spMkLst>
            <pc:docMk/>
            <pc:sldMk cId="47354366" sldId="275"/>
            <ac:spMk id="2" creationId="{23089E22-019D-FDAB-7AFE-4761626D1D3B}"/>
          </ac:spMkLst>
        </pc:spChg>
        <pc:spChg chg="mod">
          <ac:chgData name="yushi oku" userId="b6f25b7bcce352da" providerId="LiveId" clId="{2C3FC91D-E1FA-4870-8446-0422AE88904A}" dt="2024-08-18T16:28:56.437" v="7174" actId="20577"/>
          <ac:spMkLst>
            <pc:docMk/>
            <pc:sldMk cId="47354366" sldId="275"/>
            <ac:spMk id="3" creationId="{16B5A777-A119-1E2F-B49A-A81FE49FC242}"/>
          </ac:spMkLst>
        </pc:spChg>
      </pc:sldChg>
      <pc:sldChg chg="addSp delSp modSp new mod">
        <pc:chgData name="yushi oku" userId="b6f25b7bcce352da" providerId="LiveId" clId="{2C3FC91D-E1FA-4870-8446-0422AE88904A}" dt="2024-08-18T07:58:18.998" v="948" actId="1076"/>
        <pc:sldMkLst>
          <pc:docMk/>
          <pc:sldMk cId="2655004624" sldId="276"/>
        </pc:sldMkLst>
        <pc:spChg chg="del">
          <ac:chgData name="yushi oku" userId="b6f25b7bcce352da" providerId="LiveId" clId="{2C3FC91D-E1FA-4870-8446-0422AE88904A}" dt="2024-08-18T07:57:51.796" v="941" actId="478"/>
          <ac:spMkLst>
            <pc:docMk/>
            <pc:sldMk cId="2655004624" sldId="276"/>
            <ac:spMk id="2" creationId="{CE0803AF-32D4-D643-F5FE-973DC2A7C56C}"/>
          </ac:spMkLst>
        </pc:spChg>
        <pc:spChg chg="del">
          <ac:chgData name="yushi oku" userId="b6f25b7bcce352da" providerId="LiveId" clId="{2C3FC91D-E1FA-4870-8446-0422AE88904A}" dt="2024-08-18T07:57:54.309" v="942" actId="478"/>
          <ac:spMkLst>
            <pc:docMk/>
            <pc:sldMk cId="2655004624" sldId="276"/>
            <ac:spMk id="3" creationId="{AF3B7B7A-47A8-50F4-E60B-62796CE616B2}"/>
          </ac:spMkLst>
        </pc:spChg>
        <pc:picChg chg="add mod">
          <ac:chgData name="yushi oku" userId="b6f25b7bcce352da" providerId="LiveId" clId="{2C3FC91D-E1FA-4870-8446-0422AE88904A}" dt="2024-08-18T07:58:18.998" v="948" actId="1076"/>
          <ac:picMkLst>
            <pc:docMk/>
            <pc:sldMk cId="2655004624" sldId="276"/>
            <ac:picMk id="1026" creationId="{E9F17DF5-347E-3B00-5C29-BC1CF2A54FB0}"/>
          </ac:picMkLst>
        </pc:picChg>
      </pc:sldChg>
      <pc:sldChg chg="modSp add mod ord">
        <pc:chgData name="yushi oku" userId="b6f25b7bcce352da" providerId="LiveId" clId="{2C3FC91D-E1FA-4870-8446-0422AE88904A}" dt="2024-08-18T08:59:29.134" v="3211" actId="20577"/>
        <pc:sldMkLst>
          <pc:docMk/>
          <pc:sldMk cId="784793046" sldId="277"/>
        </pc:sldMkLst>
        <pc:spChg chg="mod">
          <ac:chgData name="yushi oku" userId="b6f25b7bcce352da" providerId="LiveId" clId="{2C3FC91D-E1FA-4870-8446-0422AE88904A}" dt="2024-08-18T08:59:29.134" v="3211" actId="20577"/>
          <ac:spMkLst>
            <pc:docMk/>
            <pc:sldMk cId="784793046" sldId="277"/>
            <ac:spMk id="3" creationId="{16B5A777-A119-1E2F-B49A-A81FE49FC242}"/>
          </ac:spMkLst>
        </pc:spChg>
      </pc:sldChg>
      <pc:sldChg chg="addSp modSp add mod ord">
        <pc:chgData name="yushi oku" userId="b6f25b7bcce352da" providerId="LiveId" clId="{2C3FC91D-E1FA-4870-8446-0422AE88904A}" dt="2024-08-18T16:31:27.302" v="7183" actId="20577"/>
        <pc:sldMkLst>
          <pc:docMk/>
          <pc:sldMk cId="2436542459" sldId="278"/>
        </pc:sldMkLst>
        <pc:spChg chg="mod">
          <ac:chgData name="yushi oku" userId="b6f25b7bcce352da" providerId="LiveId" clId="{2C3FC91D-E1FA-4870-8446-0422AE88904A}" dt="2024-08-18T16:31:27.302" v="7183" actId="20577"/>
          <ac:spMkLst>
            <pc:docMk/>
            <pc:sldMk cId="2436542459" sldId="278"/>
            <ac:spMk id="3" creationId="{16B5A777-A119-1E2F-B49A-A81FE49FC242}"/>
          </ac:spMkLst>
        </pc:spChg>
        <pc:picChg chg="add mod">
          <ac:chgData name="yushi oku" userId="b6f25b7bcce352da" providerId="LiveId" clId="{2C3FC91D-E1FA-4870-8446-0422AE88904A}" dt="2024-08-18T08:27:48.835" v="2006" actId="1076"/>
          <ac:picMkLst>
            <pc:docMk/>
            <pc:sldMk cId="2436542459" sldId="278"/>
            <ac:picMk id="5" creationId="{A82D3F03-ACAF-A951-E225-25545950834D}"/>
          </ac:picMkLst>
        </pc:picChg>
      </pc:sldChg>
      <pc:sldChg chg="addSp delSp modSp add mod ord">
        <pc:chgData name="yushi oku" userId="b6f25b7bcce352da" providerId="LiveId" clId="{2C3FC91D-E1FA-4870-8446-0422AE88904A}" dt="2024-08-18T08:45:18.686" v="2433"/>
        <pc:sldMkLst>
          <pc:docMk/>
          <pc:sldMk cId="1744665958" sldId="279"/>
        </pc:sldMkLst>
        <pc:spChg chg="mod">
          <ac:chgData name="yushi oku" userId="b6f25b7bcce352da" providerId="LiveId" clId="{2C3FC91D-E1FA-4870-8446-0422AE88904A}" dt="2024-08-18T08:35:11.012" v="2396" actId="20577"/>
          <ac:spMkLst>
            <pc:docMk/>
            <pc:sldMk cId="1744665958" sldId="279"/>
            <ac:spMk id="3" creationId="{16B5A777-A119-1E2F-B49A-A81FE49FC242}"/>
          </ac:spMkLst>
        </pc:spChg>
        <pc:picChg chg="del">
          <ac:chgData name="yushi oku" userId="b6f25b7bcce352da" providerId="LiveId" clId="{2C3FC91D-E1FA-4870-8446-0422AE88904A}" dt="2024-08-18T08:33:57.605" v="2257" actId="478"/>
          <ac:picMkLst>
            <pc:docMk/>
            <pc:sldMk cId="1744665958" sldId="279"/>
            <ac:picMk id="5" creationId="{A82D3F03-ACAF-A951-E225-25545950834D}"/>
          </ac:picMkLst>
        </pc:picChg>
        <pc:picChg chg="add mod modCrop">
          <ac:chgData name="yushi oku" userId="b6f25b7bcce352da" providerId="LiveId" clId="{2C3FC91D-E1FA-4870-8446-0422AE88904A}" dt="2024-08-18T08:45:09.307" v="2431" actId="1076"/>
          <ac:picMkLst>
            <pc:docMk/>
            <pc:sldMk cId="1744665958" sldId="279"/>
            <ac:picMk id="6" creationId="{AC584285-4A76-0587-A70D-D0D9B6E014F0}"/>
          </ac:picMkLst>
        </pc:picChg>
      </pc:sldChg>
      <pc:sldChg chg="addSp delSp modSp add mod">
        <pc:chgData name="yushi oku" userId="b6f25b7bcce352da" providerId="LiveId" clId="{2C3FC91D-E1FA-4870-8446-0422AE88904A}" dt="2024-08-18T08:33:37.950" v="2256" actId="1076"/>
        <pc:sldMkLst>
          <pc:docMk/>
          <pc:sldMk cId="2499547396" sldId="280"/>
        </pc:sldMkLst>
        <pc:spChg chg="mod">
          <ac:chgData name="yushi oku" userId="b6f25b7bcce352da" providerId="LiveId" clId="{2C3FC91D-E1FA-4870-8446-0422AE88904A}" dt="2024-08-18T08:33:12.443" v="2248" actId="20577"/>
          <ac:spMkLst>
            <pc:docMk/>
            <pc:sldMk cId="2499547396" sldId="280"/>
            <ac:spMk id="2" creationId="{23089E22-019D-FDAB-7AFE-4761626D1D3B}"/>
          </ac:spMkLst>
        </pc:spChg>
        <pc:spChg chg="del">
          <ac:chgData name="yushi oku" userId="b6f25b7bcce352da" providerId="LiveId" clId="{2C3FC91D-E1FA-4870-8446-0422AE88904A}" dt="2024-08-18T08:33:16.620" v="2249" actId="478"/>
          <ac:spMkLst>
            <pc:docMk/>
            <pc:sldMk cId="2499547396" sldId="280"/>
            <ac:spMk id="3" creationId="{16B5A777-A119-1E2F-B49A-A81FE49FC242}"/>
          </ac:spMkLst>
        </pc:spChg>
        <pc:spChg chg="add del mod">
          <ac:chgData name="yushi oku" userId="b6f25b7bcce352da" providerId="LiveId" clId="{2C3FC91D-E1FA-4870-8446-0422AE88904A}" dt="2024-08-18T08:33:21.097" v="2251" actId="478"/>
          <ac:spMkLst>
            <pc:docMk/>
            <pc:sldMk cId="2499547396" sldId="280"/>
            <ac:spMk id="5" creationId="{EDB44A8F-DC4D-B6B4-31BE-EF65294D5859}"/>
          </ac:spMkLst>
        </pc:spChg>
        <pc:picChg chg="add mod">
          <ac:chgData name="yushi oku" userId="b6f25b7bcce352da" providerId="LiveId" clId="{2C3FC91D-E1FA-4870-8446-0422AE88904A}" dt="2024-08-18T08:33:37.950" v="2256" actId="1076"/>
          <ac:picMkLst>
            <pc:docMk/>
            <pc:sldMk cId="2499547396" sldId="280"/>
            <ac:picMk id="7" creationId="{C69294FA-344A-DABD-9E7F-118F7C007CC2}"/>
          </ac:picMkLst>
        </pc:picChg>
      </pc:sldChg>
      <pc:sldChg chg="add">
        <pc:chgData name="yushi oku" userId="b6f25b7bcce352da" providerId="LiveId" clId="{2C3FC91D-E1FA-4870-8446-0422AE88904A}" dt="2024-08-18T08:57:14.473" v="3088" actId="2890"/>
        <pc:sldMkLst>
          <pc:docMk/>
          <pc:sldMk cId="4113223257" sldId="281"/>
        </pc:sldMkLst>
      </pc:sldChg>
      <pc:sldChg chg="addSp delSp modSp add mod">
        <pc:chgData name="yushi oku" userId="b6f25b7bcce352da" providerId="LiveId" clId="{2C3FC91D-E1FA-4870-8446-0422AE88904A}" dt="2024-08-18T09:14:48.246" v="4131" actId="20577"/>
        <pc:sldMkLst>
          <pc:docMk/>
          <pc:sldMk cId="2232679643" sldId="282"/>
        </pc:sldMkLst>
        <pc:spChg chg="mod">
          <ac:chgData name="yushi oku" userId="b6f25b7bcce352da" providerId="LiveId" clId="{2C3FC91D-E1FA-4870-8446-0422AE88904A}" dt="2024-08-18T09:14:48.246" v="4131" actId="20577"/>
          <ac:spMkLst>
            <pc:docMk/>
            <pc:sldMk cId="2232679643" sldId="282"/>
            <ac:spMk id="2" creationId="{23089E22-019D-FDAB-7AFE-4761626D1D3B}"/>
          </ac:spMkLst>
        </pc:spChg>
        <pc:spChg chg="mod">
          <ac:chgData name="yushi oku" userId="b6f25b7bcce352da" providerId="LiveId" clId="{2C3FC91D-E1FA-4870-8446-0422AE88904A}" dt="2024-08-18T09:14:18.028" v="4123" actId="20577"/>
          <ac:spMkLst>
            <pc:docMk/>
            <pc:sldMk cId="2232679643" sldId="282"/>
            <ac:spMk id="3" creationId="{16B5A777-A119-1E2F-B49A-A81FE49FC242}"/>
          </ac:spMkLst>
        </pc:spChg>
        <pc:picChg chg="add mod">
          <ac:chgData name="yushi oku" userId="b6f25b7bcce352da" providerId="LiveId" clId="{2C3FC91D-E1FA-4870-8446-0422AE88904A}" dt="2024-08-18T09:14:41.771" v="4128" actId="1076"/>
          <ac:picMkLst>
            <pc:docMk/>
            <pc:sldMk cId="2232679643" sldId="282"/>
            <ac:picMk id="4" creationId="{0A9439B6-34CD-DA7E-68B8-21E8A10BC31E}"/>
          </ac:picMkLst>
        </pc:picChg>
        <pc:picChg chg="del">
          <ac:chgData name="yushi oku" userId="b6f25b7bcce352da" providerId="LiveId" clId="{2C3FC91D-E1FA-4870-8446-0422AE88904A}" dt="2024-08-18T09:11:01.841" v="3855" actId="478"/>
          <ac:picMkLst>
            <pc:docMk/>
            <pc:sldMk cId="2232679643" sldId="282"/>
            <ac:picMk id="5" creationId="{0C119A32-5155-DC79-9C08-0F1099C96C9C}"/>
          </ac:picMkLst>
        </pc:picChg>
        <pc:picChg chg="del">
          <ac:chgData name="yushi oku" userId="b6f25b7bcce352da" providerId="LiveId" clId="{2C3FC91D-E1FA-4870-8446-0422AE88904A}" dt="2024-08-18T09:11:00.353" v="3854" actId="478"/>
          <ac:picMkLst>
            <pc:docMk/>
            <pc:sldMk cId="2232679643" sldId="282"/>
            <ac:picMk id="4100" creationId="{53DEE056-4A01-8EE6-EEA1-8E68053D16C5}"/>
          </ac:picMkLst>
        </pc:picChg>
      </pc:sldChg>
      <pc:sldChg chg="add">
        <pc:chgData name="yushi oku" userId="b6f25b7bcce352da" providerId="LiveId" clId="{2C3FC91D-E1FA-4870-8446-0422AE88904A}" dt="2024-08-18T16:14:58.587" v="6298" actId="2890"/>
        <pc:sldMkLst>
          <pc:docMk/>
          <pc:sldMk cId="4062774642" sldId="283"/>
        </pc:sldMkLst>
      </pc:sldChg>
      <pc:sldChg chg="addSp delSp modSp add mod">
        <pc:chgData name="yushi oku" userId="b6f25b7bcce352da" providerId="LiveId" clId="{2C3FC91D-E1FA-4870-8446-0422AE88904A}" dt="2024-08-18T16:19:41.234" v="6505" actId="1076"/>
        <pc:sldMkLst>
          <pc:docMk/>
          <pc:sldMk cId="3535380283" sldId="284"/>
        </pc:sldMkLst>
        <pc:spChg chg="add del mod">
          <ac:chgData name="yushi oku" userId="b6f25b7bcce352da" providerId="LiveId" clId="{2C3FC91D-E1FA-4870-8446-0422AE88904A}" dt="2024-08-18T16:19:32.974" v="6503" actId="478"/>
          <ac:spMkLst>
            <pc:docMk/>
            <pc:sldMk cId="3535380283" sldId="284"/>
            <ac:spMk id="5" creationId="{77860FDC-A066-CE22-CFA6-B6C60A4E96A7}"/>
          </ac:spMkLst>
        </pc:spChg>
        <pc:picChg chg="add mod">
          <ac:chgData name="yushi oku" userId="b6f25b7bcce352da" providerId="LiveId" clId="{2C3FC91D-E1FA-4870-8446-0422AE88904A}" dt="2024-08-18T16:19:41.234" v="6505" actId="1076"/>
          <ac:picMkLst>
            <pc:docMk/>
            <pc:sldMk cId="3535380283" sldId="284"/>
            <ac:picMk id="4" creationId="{6544AD6E-0F94-DA8D-8C9F-FF0EFECC2610}"/>
          </ac:picMkLst>
        </pc:picChg>
        <pc:picChg chg="del">
          <ac:chgData name="yushi oku" userId="b6f25b7bcce352da" providerId="LiveId" clId="{2C3FC91D-E1FA-4870-8446-0422AE88904A}" dt="2024-08-18T16:17:56.234" v="6432" actId="478"/>
          <ac:picMkLst>
            <pc:docMk/>
            <pc:sldMk cId="3535380283" sldId="284"/>
            <ac:picMk id="7" creationId="{C69294FA-344A-DABD-9E7F-118F7C007C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4E8E39-9F3E-7F2E-0304-513ACDAC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A8DD28-F136-638F-4771-6EE68C8A0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5DBE8C-567B-4DA5-57FD-FA666ED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FA5778-D764-3DF4-C887-D2DA72DF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382D12-C379-A8F1-B716-9DC623F7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7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756AE7-41A3-289D-CA50-F6B50A56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617D1B-9C05-11FD-FD08-A3F479EB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347553-1206-04D8-8AC5-E3EC1ED6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EE87B1-96BF-317C-25B7-37F1B699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826AB-94EA-3FD4-B5DD-B76DC61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4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DD6A18-9D0E-7607-AB85-EA9FDC107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51A047-6C1C-FBD6-539E-0F656B7EB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6203DA-1CF9-4592-AD1A-8B3CD47C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A26483-3DA2-A639-F405-282FAF30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BDB666-1196-3475-C94E-82F2A4ED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5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9CB9BF-2FA5-4CDE-7611-37EDFCF2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654326-EB64-6356-D694-6014A0CF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4158BF-67D0-DE31-B0E6-2412B1D3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266379-F670-238A-3F4E-6E5BFDD7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F5F5C9-010F-EE5A-B668-6FF93861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8036E-413E-9BDD-BEC5-5E0EC76D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EFB444-5ED5-CB27-77C5-169BB8CC3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267ABF-743C-E929-A75D-33F7708B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6C7FB-C2DD-757C-98A2-CF9371A2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D6D121-F0C2-D325-BAE3-143F95D5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16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75986-A77D-7394-0C82-BB5322C0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A3BACF-E315-5B26-6C47-36CED04AB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7D0C05-482B-C1E9-F05E-B1E287F66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18DED9-2994-A3D1-9140-BC99BB0A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23B30-1CD6-3F22-4DBF-BAB2DC68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9C8F26-21DF-42B1-B256-8FD3F118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21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3C186-0CE7-BF7F-F598-C883EBA6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59D309-D47C-C8C3-79F0-E16FC2EA9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A267DB-01BC-EE24-2F6A-9C850D299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5B45B3F-03C1-F118-B801-50D1FFCFF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9C1E79-CC2E-F613-6A81-6D40F0C8A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9E9C30-362C-1FD5-D95D-58550E5D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616095-977B-05B0-C633-2DBA42C7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DF8A79-E4EB-8BF3-A6F9-12D66010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7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054D44-3C20-61E6-9E76-673EB901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405284-B5AA-3867-ACF6-F5B91BD3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E2B84E-0211-82BD-B83D-EB2E1E9E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6E340B-C149-715A-D72D-8CEF4415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D27A4B-211B-F030-CD54-F47F9D44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F572F-024A-708A-D608-25E93B99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49A9C1-E7F0-3C9A-1EA4-CCD9ED63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27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93304C-1082-B615-A356-7DF711BE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656615-480D-A92A-2637-BF79C61F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7FEF73-E4EF-7380-F956-22A789190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26456F-F355-C76E-85F2-3CB453C2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8EA639-64B3-6861-7D90-441822DB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160B1B-DFEB-06CB-58B6-18C76023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86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84D7F-7130-9196-E4C0-CAFDE4F2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58865E-9AAC-4AC2-BDD1-B07853B00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DA0C00-FD0D-6649-4ABC-6BBF45222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65010A-33D4-515B-DF4C-E830338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999C3F-4623-8C74-BB0B-ED987F49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48C2B0-48F5-FF42-20D5-821F935D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34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A7B435-1F1A-FCA4-5680-EA6819FD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438BB6-083E-F0F1-DCDB-3765C9157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DDCAE0-1C75-8695-0AEC-92D897618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83E0-D245-4A90-9D26-93D0CABE1BAD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171AFF-7AF4-0149-44E9-BAFC7E6C2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A1B92E-0B47-6AFC-3551-DA3FDB8B2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2EDA-D79F-41E7-9914-88E986B64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01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file/06-Seisakujouhou-10900000-Kenkoukyoku/0000164561.pdf" TargetMode="External"/><Relationship Id="rId2" Type="http://schemas.openxmlformats.org/officeDocument/2006/relationships/hyperlink" Target="https://www.dermatol.or.jp/qa/qa19/q0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AEA1C-2867-3D11-F3E4-7D2A77A7B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マダニ咬傷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0D40E5-4F2C-B543-D16F-695E10F06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2024/8/19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公立浜坂病院　総合診療科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　湧志</a:t>
            </a:r>
          </a:p>
        </p:txBody>
      </p:sp>
    </p:spTree>
    <p:extLst>
      <p:ext uri="{BB962C8B-B14F-4D97-AF65-F5344CB8AC3E}">
        <p14:creationId xmlns:p14="http://schemas.microsoft.com/office/powerpoint/2010/main" val="361379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マダニの生体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生活環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野生動物に寄生する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人が通ると、衣類や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皮膚に付着する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皮膚を這いまわり、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適当な部位に吸着して、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吸血する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2D3F03-ACAF-A951-E225-25545950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94" y="1969030"/>
            <a:ext cx="6488759" cy="43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4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マダニの生体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6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大きさ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成虫は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3mm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前後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吸血して数日経過すると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10mm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以上に膨大する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臨床的特徴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吸血されても自覚症状はない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下腹部、陰部、大腿内側など下半身の柔らかい部位に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吸着することが多い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頭頚部も要観察（特に小児）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→数日経って大きくなってから初めて気づくことが多い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79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マダニの生体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吸血の仕組み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鋏角という部分で皮膚を切り、唾液腺から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セメント状物質を分泌して皮膚に固着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宿主の皮下に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blood pool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と呼ばれる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血液貯留を作り出して吸血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口器はクリスマスツリー状の突起で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覆われている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→簡単には外れない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711EB1-6F58-4491-F167-7EC95692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8" t="45758" r="5180" b="9931"/>
          <a:stretch/>
        </p:blipFill>
        <p:spPr>
          <a:xfrm>
            <a:off x="7689272" y="2954655"/>
            <a:ext cx="4270664" cy="35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416-EFB7-D698-4016-A6E9A87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マダニ除去の方法</a:t>
            </a:r>
          </a:p>
        </p:txBody>
      </p:sp>
    </p:spTree>
    <p:extLst>
      <p:ext uri="{BB962C8B-B14F-4D97-AF65-F5344CB8AC3E}">
        <p14:creationId xmlns:p14="http://schemas.microsoft.com/office/powerpoint/2010/main" val="118171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マダニ除去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自己での除去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無理に取り除くと、口器が残存する可能性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腹部を指で摘まむと、マダニの体液成分が流入しやすくなるので避けるべき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→医療機関での除去が望ましい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27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マダニ除去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医療機関での除去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吸着されてからの時間が短いほど、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除去は容易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早期なら先端の細い鑷子で、口器を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掴んで引っ張ることで除去可能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ティックツイスターを用いれば、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より少ない力で口器へのダメージも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少なく除去可能とされる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最も確実な方法は、局麻下での皮膚切除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DEE056-4A01-8EE6-EEA1-8E68053D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55" y="1854200"/>
            <a:ext cx="3810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1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マダニ除去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当院での方法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キシロカインゼリーを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マダニ吸着部位に塗布して数分待つ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ティックツイスターを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皮膚と口器の間に差し込む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引っ張らずに、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ぐるぐる回して除去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9439B6-34CD-DA7E-68B8-21E8A10BC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9931" r="47386" b="48333"/>
          <a:stretch/>
        </p:blipFill>
        <p:spPr>
          <a:xfrm>
            <a:off x="7398327" y="3159640"/>
            <a:ext cx="4436919" cy="33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7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416-EFB7-D698-4016-A6E9A87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咬傷の合併症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8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マダニ類やツツガムシ類は、ウイルスやリケッチアなどの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病原微生物を保有している場合がある。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国内で</a:t>
            </a:r>
            <a:r>
              <a:rPr kumimoji="1"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マダニ類媒介感染症として報告があるもの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日本紅斑熱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ライム病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重症熱性血小板減少症候群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31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日本紅斑熱</a:t>
            </a:r>
            <a:endParaRPr kumimoji="1"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Rickettsia japonica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関東以西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潜伏期間は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「発熱」「発疹」「刺し口」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DIC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テトラサイクリン系抗菌薬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6416D4-674E-C682-634A-42586955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6" y="563707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7DFE48D-0DBF-3708-EE23-04F90936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6" y="3730770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416-EFB7-D698-4016-A6E9A87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症例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08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ライム病</a:t>
            </a:r>
            <a:endParaRPr kumimoji="1"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シュルツェマダニが媒介するボレリア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北海道や中部地方の山岳部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潜伏期間は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発熱、筋肉痛、関節痛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、「遊走性紅斑」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テトラサイクリン系、ペニシリン系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0BA4EC-0886-D2FA-8691-AE904A02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72" y="5334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0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重症熱性血小板減少症候群（</a:t>
            </a:r>
            <a:r>
              <a:rPr kumimoji="1" lang="en-US" altLang="ja-JP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SFTS</a:t>
            </a:r>
            <a:r>
              <a:rPr kumimoji="1"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SFTS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ウイルス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西日本（東北や関東でも検出されている）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例程度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潜伏期間は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発熱、消化器症状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血小板減少や白血球減少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致死率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30%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（高齢者はリスク因子）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対症療法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F03D21-80D7-6E5C-DE93-16670D43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97" r="42654" b="-1"/>
          <a:stretch/>
        </p:blipFill>
        <p:spPr>
          <a:xfrm>
            <a:off x="8033302" y="2555370"/>
            <a:ext cx="3698035" cy="37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91" y="1555460"/>
            <a:ext cx="10113818" cy="482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Q.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マダニ咬傷全例で感染症予防が必要か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流行地域でなければ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感染リスクは低く、全例での抗菌薬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予防投与は不要と考えられている。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北海道や中部地方の山岳地帯でマダニに噛まれた場合は、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予防を考慮してもよいかも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現状は、国内ではマダニの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SFTS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ウイルス保有率は極めて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低いとされる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発熱や消化器症状、皮疹などあれば必ず受診するよう伝える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より重要なのは、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「マダニに咬まれないこと」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406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416-EFB7-D698-4016-A6E9A87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マダニ咬傷の予防</a:t>
            </a:r>
          </a:p>
        </p:txBody>
      </p:sp>
    </p:spTree>
    <p:extLst>
      <p:ext uri="{BB962C8B-B14F-4D97-AF65-F5344CB8AC3E}">
        <p14:creationId xmlns:p14="http://schemas.microsoft.com/office/powerpoint/2010/main" val="316344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マダニ咬傷の予防法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69294FA-344A-DABD-9E7F-118F7C00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29" y="1576701"/>
            <a:ext cx="7477341" cy="49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マダニ咬傷の予防法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44AD6E-0F94-DA8D-8C9F-FF0EFECC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40" y="1690688"/>
            <a:ext cx="7406120" cy="46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0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416-EFB7-D698-4016-A6E9A87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77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マダニ咬傷のまとめ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791" y="1997508"/>
            <a:ext cx="10515600" cy="3986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森林や河川敷での活動後は要注意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除去にはティックツイスターが便利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マダニ類媒介感染症は頻度は低いが、重症化の恐れあり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重要なのは、マダニ咬傷自体を予防すること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854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481"/>
            <a:ext cx="10515600" cy="3641581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をどのように除去していますか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マダニ類媒介感染症の予防はどうしていますか？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184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参考文献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85318" cy="4897293"/>
          </a:xfrm>
        </p:spPr>
        <p:txBody>
          <a:bodyPr>
            <a:normAutofit fontScale="925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石本　貴美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山でダニに咬まれたかもしれません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山での昆虫咬傷について学ぼう！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medicina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60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2023,4,1. pp.225-229.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夏秋　優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Dr.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夏秋の臨床図鑑　虫と皮膚炎　改訂第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Gakken, 2023.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日本皮膚科学会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.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https://www.dermatol.or.jp/qa/qa19/q01.html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マダニ対策、今できること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国立感染症研究所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https://www.mhlw.go.jp/file/06-Seisakujouhou-10900000-Kenkoukyoku/0000164561.pdf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重症熱性血小板減少症候群　診療の手引き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https://dcc.ncgm.go.jp/prevention/resource/2019SFTS.pdf</a:t>
            </a:r>
          </a:p>
          <a:p>
            <a:pPr marL="0" indent="0">
              <a:buNone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94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症例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患者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93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歳女性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毎日農作業をしている。受診数日前から右頚部に掻痒感があった。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ほくろのようなものができたと思っていたが、マダニが付着して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いることに気づき、受診。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79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症例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5318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患者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74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歳女性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受診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日前に右肩に何かついていることに気付いた。受診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日前に、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自分で摘まんで取ったところマダニであった。疼痛や掻痒感なく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経過したが、口器の残存がないか気になり受診した。</a:t>
            </a:r>
          </a:p>
        </p:txBody>
      </p:sp>
    </p:spTree>
    <p:extLst>
      <p:ext uri="{BB962C8B-B14F-4D97-AF65-F5344CB8AC3E}">
        <p14:creationId xmlns:p14="http://schemas.microsoft.com/office/powerpoint/2010/main" val="151238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症例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患者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性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病歴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林業従事者。受診前日の入浴時には気づかなかったが、翌朝陰茎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に痛みと軽度腫脹あり。よく見ると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3mm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大のマダニが付着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していたために受診。</a:t>
            </a:r>
          </a:p>
        </p:txBody>
      </p:sp>
    </p:spTree>
    <p:extLst>
      <p:ext uri="{BB962C8B-B14F-4D97-AF65-F5344CB8AC3E}">
        <p14:creationId xmlns:p14="http://schemas.microsoft.com/office/powerpoint/2010/main" val="4735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ダニ類による感染症 Q3 - 皮膚科Q＆A（公益社団法人日本皮膚科学会）">
            <a:extLst>
              <a:ext uri="{FF2B5EF4-FFF2-40B4-BE49-F238E27FC236}">
                <a16:creationId xmlns:a16="http://schemas.microsoft.com/office/drawing/2014/main" id="{E9F17DF5-347E-3B00-5C29-BC1CF2A5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2" y="940091"/>
            <a:ext cx="6795655" cy="49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0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416-EFB7-D698-4016-A6E9A87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の生体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322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マダニの生体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分類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マダニ類、ツツガムシ類、トゲダニ類が吸血性ダニ類として問題となる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国内では約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種類のマダニ類が知られる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タカサゴキララマダニ、フタトゲチマダニ、シュルツェマダニ、ヤマトマダニが主な原因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18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9E22-019D-FDAB-7AFE-4761626D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マダニの生体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5A777-A119-1E2F-B49A-A81FE49F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生息場所</a:t>
            </a:r>
            <a:endParaRPr lang="en-US" altLang="ja-JP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湿度の高い森林内の下草付近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ササ類の多い林道沿い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河川敷　など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584285-4A76-0587-A70D-D0D9B6E01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29758" r="11773" b="30001"/>
          <a:stretch/>
        </p:blipFill>
        <p:spPr>
          <a:xfrm>
            <a:off x="6210299" y="2846963"/>
            <a:ext cx="5143501" cy="34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1042</Words>
  <Application>Microsoft Office PowerPoint</Application>
  <PresentationFormat>ワイド画面</PresentationFormat>
  <Paragraphs>134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メイリオ</vt:lpstr>
      <vt:lpstr>游ゴシック</vt:lpstr>
      <vt:lpstr>游ゴシック Light</vt:lpstr>
      <vt:lpstr>Arial</vt:lpstr>
      <vt:lpstr>Office テーマ</vt:lpstr>
      <vt:lpstr>マダニ咬傷</vt:lpstr>
      <vt:lpstr>症例</vt:lpstr>
      <vt:lpstr>症例1</vt:lpstr>
      <vt:lpstr>症例2</vt:lpstr>
      <vt:lpstr>症例3</vt:lpstr>
      <vt:lpstr>PowerPoint プレゼンテーション</vt:lpstr>
      <vt:lpstr>マダニの生体</vt:lpstr>
      <vt:lpstr>マダニの生体</vt:lpstr>
      <vt:lpstr>マダニの生体</vt:lpstr>
      <vt:lpstr>マダニの生体</vt:lpstr>
      <vt:lpstr>マダニの生体</vt:lpstr>
      <vt:lpstr>マダニの生体</vt:lpstr>
      <vt:lpstr>マダニ除去の方法</vt:lpstr>
      <vt:lpstr>マダニ除去</vt:lpstr>
      <vt:lpstr>マダニ除去</vt:lpstr>
      <vt:lpstr>マダニ除去</vt:lpstr>
      <vt:lpstr>マダニ咬傷の合併症</vt:lpstr>
      <vt:lpstr>マダニ類媒介感染症</vt:lpstr>
      <vt:lpstr>マダニ類媒介感染症</vt:lpstr>
      <vt:lpstr>マダニ類媒介感染症</vt:lpstr>
      <vt:lpstr>マダニ類媒介感染症</vt:lpstr>
      <vt:lpstr>マダニ類媒介感染症</vt:lpstr>
      <vt:lpstr>マダニ咬傷の予防</vt:lpstr>
      <vt:lpstr>マダニ咬傷の予防法</vt:lpstr>
      <vt:lpstr>マダニ咬傷の予防法</vt:lpstr>
      <vt:lpstr>まとめ</vt:lpstr>
      <vt:lpstr>マダニ咬傷のまとめ</vt:lpstr>
      <vt:lpstr>質問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yushi oku</dc:creator>
  <cp:lastModifiedBy>yushi oku</cp:lastModifiedBy>
  <cp:revision>2</cp:revision>
  <dcterms:created xsi:type="dcterms:W3CDTF">2024-08-17T02:15:56Z</dcterms:created>
  <dcterms:modified xsi:type="dcterms:W3CDTF">2024-08-18T16:40:02Z</dcterms:modified>
</cp:coreProperties>
</file>